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5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301" r:id="rId46"/>
    <p:sldId id="35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5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53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, Brian" initials="SB" lastIdx="6" clrIdx="0">
    <p:extLst>
      <p:ext uri="{19B8F6BF-5375-455C-9EA6-DF929625EA0E}">
        <p15:presenceInfo xmlns:p15="http://schemas.microsoft.com/office/powerpoint/2012/main" userId="Song, B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CF4"/>
    <a:srgbClr val="FBE9EA"/>
    <a:srgbClr val="EB9599"/>
    <a:srgbClr val="DFB9FF"/>
    <a:srgbClr val="BDD7EE"/>
    <a:srgbClr val="C5E0B4"/>
    <a:srgbClr val="BFD9F0"/>
    <a:srgbClr val="E76E50"/>
    <a:srgbClr val="0A8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100" d="100"/>
          <a:sy n="100" d="100"/>
        </p:scale>
        <p:origin x="82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14:49:31.128" idx="5">
    <p:pos x="10" y="10"/>
    <p:text>graph has watermark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14:50:00.438" idx="6">
    <p:pos x="10" y="10"/>
    <p:text>tweet has watermark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28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8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3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9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2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23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0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1589F-71AD-4E23-ACBE-780C05478C4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10831-3133-41C1-8D18-8E62584634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430247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8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8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3.png"/><Relationship Id="rId3" Type="http://schemas.microsoft.com/office/2007/relationships/hdphoto" Target="../media/hdphoto8.wdp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microsoft.com/office/2007/relationships/hdphoto" Target="../media/hdphoto8.wdp"/><Relationship Id="rId12" Type="http://schemas.openxmlformats.org/officeDocument/2006/relationships/image" Target="../media/image25.png"/><Relationship Id="rId17" Type="http://schemas.openxmlformats.org/officeDocument/2006/relationships/image" Target="../media/image33.png"/><Relationship Id="rId2" Type="http://schemas.openxmlformats.org/officeDocument/2006/relationships/image" Target="../media/image36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5" Type="http://schemas.openxmlformats.org/officeDocument/2006/relationships/image" Target="../media/image31.png"/><Relationship Id="rId10" Type="http://schemas.openxmlformats.org/officeDocument/2006/relationships/image" Target="../media/image11.png"/><Relationship Id="rId19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31.png"/><Relationship Id="rId3" Type="http://schemas.openxmlformats.org/officeDocument/2006/relationships/image" Target="../media/image41.png"/><Relationship Id="rId21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3.png"/><Relationship Id="rId17" Type="http://schemas.openxmlformats.org/officeDocument/2006/relationships/image" Target="../media/image30.png"/><Relationship Id="rId2" Type="http://schemas.openxmlformats.org/officeDocument/2006/relationships/image" Target="../media/image40.png"/><Relationship Id="rId16" Type="http://schemas.openxmlformats.org/officeDocument/2006/relationships/image" Target="../media/image2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1.png"/><Relationship Id="rId5" Type="http://schemas.openxmlformats.org/officeDocument/2006/relationships/image" Target="../media/image36.png"/><Relationship Id="rId15" Type="http://schemas.openxmlformats.org/officeDocument/2006/relationships/image" Target="../media/image25.png"/><Relationship Id="rId10" Type="http://schemas.microsoft.com/office/2007/relationships/hdphoto" Target="../media/hdphoto8.wdp"/><Relationship Id="rId19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24.png"/><Relationship Id="rId2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9.png"/><Relationship Id="rId18" Type="http://schemas.openxmlformats.org/officeDocument/2006/relationships/image" Target="../media/image24.png"/><Relationship Id="rId26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30.png"/><Relationship Id="rId7" Type="http://schemas.openxmlformats.org/officeDocument/2006/relationships/image" Target="../media/image40.png"/><Relationship Id="rId12" Type="http://schemas.openxmlformats.org/officeDocument/2006/relationships/image" Target="../media/image38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7.png"/><Relationship Id="rId24" Type="http://schemas.openxmlformats.org/officeDocument/2006/relationships/image" Target="../media/image33.png"/><Relationship Id="rId5" Type="http://schemas.openxmlformats.org/officeDocument/2006/relationships/image" Target="../media/image45.png"/><Relationship Id="rId15" Type="http://schemas.microsoft.com/office/2007/relationships/hdphoto" Target="../media/hdphoto8.wdp"/><Relationship Id="rId23" Type="http://schemas.openxmlformats.org/officeDocument/2006/relationships/image" Target="../media/image32.png"/><Relationship Id="rId10" Type="http://schemas.openxmlformats.org/officeDocument/2006/relationships/image" Target="../media/image36.png"/><Relationship Id="rId19" Type="http://schemas.openxmlformats.org/officeDocument/2006/relationships/image" Target="../media/image25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Relationship Id="rId14" Type="http://schemas.openxmlformats.org/officeDocument/2006/relationships/image" Target="../media/image22.png"/><Relationship Id="rId2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9.png"/><Relationship Id="rId18" Type="http://schemas.openxmlformats.org/officeDocument/2006/relationships/image" Target="../media/image24.png"/><Relationship Id="rId26" Type="http://schemas.openxmlformats.org/officeDocument/2006/relationships/image" Target="../media/image35.png"/><Relationship Id="rId3" Type="http://schemas.openxmlformats.org/officeDocument/2006/relationships/image" Target="../media/image43.png"/><Relationship Id="rId21" Type="http://schemas.openxmlformats.org/officeDocument/2006/relationships/image" Target="../media/image30.png"/><Relationship Id="rId7" Type="http://schemas.openxmlformats.org/officeDocument/2006/relationships/image" Target="../media/image40.png"/><Relationship Id="rId12" Type="http://schemas.openxmlformats.org/officeDocument/2006/relationships/image" Target="../media/image38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7.png"/><Relationship Id="rId24" Type="http://schemas.openxmlformats.org/officeDocument/2006/relationships/image" Target="../media/image33.png"/><Relationship Id="rId5" Type="http://schemas.openxmlformats.org/officeDocument/2006/relationships/image" Target="../media/image45.png"/><Relationship Id="rId15" Type="http://schemas.microsoft.com/office/2007/relationships/hdphoto" Target="../media/hdphoto8.wdp"/><Relationship Id="rId23" Type="http://schemas.openxmlformats.org/officeDocument/2006/relationships/image" Target="../media/image32.png"/><Relationship Id="rId10" Type="http://schemas.openxmlformats.org/officeDocument/2006/relationships/image" Target="../media/image36.png"/><Relationship Id="rId19" Type="http://schemas.openxmlformats.org/officeDocument/2006/relationships/image" Target="../media/image25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Relationship Id="rId14" Type="http://schemas.openxmlformats.org/officeDocument/2006/relationships/image" Target="../media/image22.png"/><Relationship Id="rId2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8.png"/><Relationship Id="rId18" Type="http://schemas.openxmlformats.org/officeDocument/2006/relationships/image" Target="../media/image23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6.png"/><Relationship Id="rId7" Type="http://schemas.openxmlformats.org/officeDocument/2006/relationships/image" Target="../media/image46.png"/><Relationship Id="rId12" Type="http://schemas.openxmlformats.org/officeDocument/2006/relationships/image" Target="../media/image37.png"/><Relationship Id="rId17" Type="http://schemas.openxmlformats.org/officeDocument/2006/relationships/image" Target="../media/image21.png"/><Relationship Id="rId25" Type="http://schemas.openxmlformats.org/officeDocument/2006/relationships/image" Target="../media/image33.png"/><Relationship Id="rId2" Type="http://schemas.openxmlformats.org/officeDocument/2006/relationships/image" Target="../media/image29.PNG"/><Relationship Id="rId16" Type="http://schemas.microsoft.com/office/2007/relationships/hdphoto" Target="../media/hdphoto8.wdp"/><Relationship Id="rId20" Type="http://schemas.openxmlformats.org/officeDocument/2006/relationships/image" Target="../media/image25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6.png"/><Relationship Id="rId24" Type="http://schemas.openxmlformats.org/officeDocument/2006/relationships/image" Target="../media/image32.png"/><Relationship Id="rId5" Type="http://schemas.openxmlformats.org/officeDocument/2006/relationships/image" Target="../media/image44.png"/><Relationship Id="rId15" Type="http://schemas.openxmlformats.org/officeDocument/2006/relationships/image" Target="../media/image22.png"/><Relationship Id="rId23" Type="http://schemas.openxmlformats.org/officeDocument/2006/relationships/image" Target="../media/image31.png"/><Relationship Id="rId28" Type="http://schemas.openxmlformats.org/officeDocument/2006/relationships/image" Target="../media/image48.png"/><Relationship Id="rId10" Type="http://schemas.openxmlformats.org/officeDocument/2006/relationships/image" Target="../media/image42.png"/><Relationship Id="rId19" Type="http://schemas.openxmlformats.org/officeDocument/2006/relationships/image" Target="../media/image24.png"/><Relationship Id="rId31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Relationship Id="rId14" Type="http://schemas.openxmlformats.org/officeDocument/2006/relationships/image" Target="../media/image39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8.png"/><Relationship Id="rId18" Type="http://schemas.openxmlformats.org/officeDocument/2006/relationships/image" Target="../media/image23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6.png"/><Relationship Id="rId7" Type="http://schemas.openxmlformats.org/officeDocument/2006/relationships/image" Target="../media/image46.png"/><Relationship Id="rId12" Type="http://schemas.openxmlformats.org/officeDocument/2006/relationships/image" Target="../media/image37.png"/><Relationship Id="rId17" Type="http://schemas.openxmlformats.org/officeDocument/2006/relationships/image" Target="../media/image21.png"/><Relationship Id="rId25" Type="http://schemas.openxmlformats.org/officeDocument/2006/relationships/image" Target="../media/image33.png"/><Relationship Id="rId2" Type="http://schemas.openxmlformats.org/officeDocument/2006/relationships/image" Target="../media/image29.PNG"/><Relationship Id="rId16" Type="http://schemas.microsoft.com/office/2007/relationships/hdphoto" Target="../media/hdphoto8.wdp"/><Relationship Id="rId20" Type="http://schemas.openxmlformats.org/officeDocument/2006/relationships/image" Target="../media/image25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6.png"/><Relationship Id="rId24" Type="http://schemas.openxmlformats.org/officeDocument/2006/relationships/image" Target="../media/image32.png"/><Relationship Id="rId32" Type="http://schemas.openxmlformats.org/officeDocument/2006/relationships/image" Target="../media/image52.png"/><Relationship Id="rId5" Type="http://schemas.openxmlformats.org/officeDocument/2006/relationships/image" Target="../media/image44.png"/><Relationship Id="rId15" Type="http://schemas.openxmlformats.org/officeDocument/2006/relationships/image" Target="../media/image22.png"/><Relationship Id="rId23" Type="http://schemas.openxmlformats.org/officeDocument/2006/relationships/image" Target="../media/image31.png"/><Relationship Id="rId28" Type="http://schemas.openxmlformats.org/officeDocument/2006/relationships/image" Target="../media/image48.png"/><Relationship Id="rId10" Type="http://schemas.openxmlformats.org/officeDocument/2006/relationships/image" Target="../media/image42.png"/><Relationship Id="rId19" Type="http://schemas.openxmlformats.org/officeDocument/2006/relationships/image" Target="../media/image24.png"/><Relationship Id="rId31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Relationship Id="rId14" Type="http://schemas.openxmlformats.org/officeDocument/2006/relationships/image" Target="../media/image39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8.png"/><Relationship Id="rId18" Type="http://schemas.openxmlformats.org/officeDocument/2006/relationships/image" Target="../media/image23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6.png"/><Relationship Id="rId7" Type="http://schemas.openxmlformats.org/officeDocument/2006/relationships/image" Target="../media/image46.png"/><Relationship Id="rId12" Type="http://schemas.openxmlformats.org/officeDocument/2006/relationships/image" Target="../media/image37.png"/><Relationship Id="rId17" Type="http://schemas.openxmlformats.org/officeDocument/2006/relationships/image" Target="../media/image21.png"/><Relationship Id="rId25" Type="http://schemas.openxmlformats.org/officeDocument/2006/relationships/image" Target="../media/image33.png"/><Relationship Id="rId2" Type="http://schemas.openxmlformats.org/officeDocument/2006/relationships/image" Target="../media/image29.PNG"/><Relationship Id="rId16" Type="http://schemas.microsoft.com/office/2007/relationships/hdphoto" Target="../media/hdphoto8.wdp"/><Relationship Id="rId20" Type="http://schemas.openxmlformats.org/officeDocument/2006/relationships/image" Target="../media/image25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6.png"/><Relationship Id="rId24" Type="http://schemas.openxmlformats.org/officeDocument/2006/relationships/image" Target="../media/image32.png"/><Relationship Id="rId32" Type="http://schemas.openxmlformats.org/officeDocument/2006/relationships/image" Target="../media/image52.png"/><Relationship Id="rId5" Type="http://schemas.openxmlformats.org/officeDocument/2006/relationships/image" Target="../media/image44.png"/><Relationship Id="rId15" Type="http://schemas.openxmlformats.org/officeDocument/2006/relationships/image" Target="../media/image22.png"/><Relationship Id="rId23" Type="http://schemas.openxmlformats.org/officeDocument/2006/relationships/image" Target="../media/image31.png"/><Relationship Id="rId28" Type="http://schemas.openxmlformats.org/officeDocument/2006/relationships/image" Target="../media/image48.png"/><Relationship Id="rId10" Type="http://schemas.openxmlformats.org/officeDocument/2006/relationships/image" Target="../media/image42.png"/><Relationship Id="rId19" Type="http://schemas.openxmlformats.org/officeDocument/2006/relationships/image" Target="../media/image24.png"/><Relationship Id="rId31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Relationship Id="rId14" Type="http://schemas.openxmlformats.org/officeDocument/2006/relationships/image" Target="../media/image39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microsoft.com/office/2007/relationships/hdphoto" Target="../media/hdphoto8.wdp"/><Relationship Id="rId26" Type="http://schemas.openxmlformats.org/officeDocument/2006/relationships/image" Target="../media/image32.png"/><Relationship Id="rId3" Type="http://schemas.microsoft.com/office/2007/relationships/hdphoto" Target="../media/hdphoto9.wdp"/><Relationship Id="rId21" Type="http://schemas.openxmlformats.org/officeDocument/2006/relationships/image" Target="../media/image24.png"/><Relationship Id="rId34" Type="http://schemas.openxmlformats.org/officeDocument/2006/relationships/image" Target="../media/image52.png"/><Relationship Id="rId7" Type="http://schemas.openxmlformats.org/officeDocument/2006/relationships/image" Target="../media/image44.png"/><Relationship Id="rId12" Type="http://schemas.openxmlformats.org/officeDocument/2006/relationships/image" Target="../media/image42.png"/><Relationship Id="rId17" Type="http://schemas.openxmlformats.org/officeDocument/2006/relationships/image" Target="../media/image22.png"/><Relationship Id="rId25" Type="http://schemas.openxmlformats.org/officeDocument/2006/relationships/image" Target="../media/image31.png"/><Relationship Id="rId33" Type="http://schemas.openxmlformats.org/officeDocument/2006/relationships/image" Target="../media/image51.png"/><Relationship Id="rId2" Type="http://schemas.openxmlformats.org/officeDocument/2006/relationships/image" Target="../media/image55.png"/><Relationship Id="rId16" Type="http://schemas.openxmlformats.org/officeDocument/2006/relationships/image" Target="../media/image39.png"/><Relationship Id="rId20" Type="http://schemas.openxmlformats.org/officeDocument/2006/relationships/image" Target="../media/image23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24" Type="http://schemas.openxmlformats.org/officeDocument/2006/relationships/image" Target="../media/image30.png"/><Relationship Id="rId32" Type="http://schemas.openxmlformats.org/officeDocument/2006/relationships/image" Target="../media/image50.png"/><Relationship Id="rId5" Type="http://schemas.openxmlformats.org/officeDocument/2006/relationships/image" Target="../media/image11.png"/><Relationship Id="rId15" Type="http://schemas.openxmlformats.org/officeDocument/2006/relationships/image" Target="../media/image38.png"/><Relationship Id="rId23" Type="http://schemas.openxmlformats.org/officeDocument/2006/relationships/image" Target="../media/image26.png"/><Relationship Id="rId28" Type="http://schemas.openxmlformats.org/officeDocument/2006/relationships/image" Target="../media/image34.png"/><Relationship Id="rId10" Type="http://schemas.openxmlformats.org/officeDocument/2006/relationships/image" Target="../media/image40.png"/><Relationship Id="rId19" Type="http://schemas.openxmlformats.org/officeDocument/2006/relationships/image" Target="../media/image21.png"/><Relationship Id="rId31" Type="http://schemas.openxmlformats.org/officeDocument/2006/relationships/image" Target="../media/image49.png"/><Relationship Id="rId4" Type="http://schemas.openxmlformats.org/officeDocument/2006/relationships/image" Target="../media/image29.PNG"/><Relationship Id="rId9" Type="http://schemas.openxmlformats.org/officeDocument/2006/relationships/image" Target="../media/image46.png"/><Relationship Id="rId14" Type="http://schemas.openxmlformats.org/officeDocument/2006/relationships/image" Target="../media/image37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Relationship Id="rId30" Type="http://schemas.openxmlformats.org/officeDocument/2006/relationships/image" Target="../media/image48.png"/><Relationship Id="rId8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8.wdp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22.png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22.png"/><Relationship Id="rId10" Type="http://schemas.openxmlformats.org/officeDocument/2006/relationships/image" Target="../media/image62.png"/><Relationship Id="rId19" Type="http://schemas.openxmlformats.org/officeDocument/2006/relationships/image" Target="../media/image69.png"/><Relationship Id="rId4" Type="http://schemas.openxmlformats.org/officeDocument/2006/relationships/image" Target="../media/image51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22.png"/><Relationship Id="rId10" Type="http://schemas.openxmlformats.org/officeDocument/2006/relationships/image" Target="../media/image62.png"/><Relationship Id="rId19" Type="http://schemas.openxmlformats.org/officeDocument/2006/relationships/image" Target="../media/image69.png"/><Relationship Id="rId4" Type="http://schemas.openxmlformats.org/officeDocument/2006/relationships/image" Target="../media/image52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22.png"/><Relationship Id="rId10" Type="http://schemas.openxmlformats.org/officeDocument/2006/relationships/image" Target="../media/image62.png"/><Relationship Id="rId19" Type="http://schemas.openxmlformats.org/officeDocument/2006/relationships/image" Target="../media/image69.png"/><Relationship Id="rId4" Type="http://schemas.openxmlformats.org/officeDocument/2006/relationships/image" Target="../media/image51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6.png"/><Relationship Id="rId3" Type="http://schemas.openxmlformats.org/officeDocument/2006/relationships/image" Target="../media/image56.PNG"/><Relationship Id="rId21" Type="http://schemas.openxmlformats.org/officeDocument/2006/relationships/image" Target="../media/image89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3.png"/><Relationship Id="rId10" Type="http://schemas.openxmlformats.org/officeDocument/2006/relationships/image" Target="../media/image77.png"/><Relationship Id="rId19" Type="http://schemas.openxmlformats.org/officeDocument/2006/relationships/image" Target="../media/image8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6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5" Type="http://schemas.openxmlformats.org/officeDocument/2006/relationships/image" Target="../media/image127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0.png"/><Relationship Id="rId4" Type="http://schemas.openxmlformats.org/officeDocument/2006/relationships/image" Target="../media/image132.png"/><Relationship Id="rId9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24.png"/><Relationship Id="rId4" Type="http://schemas.openxmlformats.org/officeDocument/2006/relationships/image" Target="../media/image132.png"/><Relationship Id="rId9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6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6.png"/><Relationship Id="rId5" Type="http://schemas.openxmlformats.org/officeDocument/2006/relationships/image" Target="../media/image127.png"/><Relationship Id="rId10" Type="http://schemas.openxmlformats.org/officeDocument/2006/relationships/image" Target="../media/image130.png"/><Relationship Id="rId4" Type="http://schemas.openxmlformats.org/officeDocument/2006/relationships/image" Target="../media/image132.png"/><Relationship Id="rId9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B529C557-5497-4CD8-A07B-133C024B7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7" b="99888" l="4594" r="93795">
                        <a14:foregroundMark x1="72255" y1="34831" x2="47912" y2="33258"/>
                        <a14:foregroundMark x1="47912" y1="33258" x2="79057" y2="39326"/>
                        <a14:foregroundMark x1="79057" y1="39326" x2="42959" y2="38427"/>
                        <a14:foregroundMark x1="42959" y1="38427" x2="48329" y2="37978"/>
                        <a14:foregroundMark x1="48329" y1="37978" x2="66348" y2="37978"/>
                        <a14:foregroundMark x1="66348" y1="37978" x2="78401" y2="37753"/>
                        <a14:foregroundMark x1="83174" y1="29551" x2="63067" y2="37753"/>
                        <a14:foregroundMark x1="63067" y1="37753" x2="71718" y2="38989"/>
                        <a14:foregroundMark x1="81146" y1="34270" x2="78938" y2="43708"/>
                        <a14:foregroundMark x1="78938" y1="43708" x2="79535" y2="47865"/>
                        <a14:foregroundMark x1="81623" y1="31348" x2="83711" y2="39663"/>
                        <a14:foregroundMark x1="83711" y1="39663" x2="85322" y2="41573"/>
                        <a14:foregroundMark x1="78938" y1="31910" x2="77506" y2="40674"/>
                        <a14:foregroundMark x1="77506" y1="40674" x2="78222" y2="41124"/>
                        <a14:foregroundMark x1="86337" y1="32921" x2="83711" y2="51461"/>
                        <a14:foregroundMark x1="84606" y1="34494" x2="79415" y2="47416"/>
                        <a14:foregroundMark x1="88305" y1="91461" x2="86874" y2="98427"/>
                        <a14:foregroundMark x1="86874" y1="98427" x2="83652" y2="99888"/>
                        <a14:foregroundMark x1="82160" y1="88989" x2="87291" y2="95955"/>
                        <a14:foregroundMark x1="87291" y1="95955" x2="93795" y2="99326"/>
                        <a14:foregroundMark x1="83234" y1="87865" x2="90095" y2="93146"/>
                        <a14:foregroundMark x1="90095" y1="93146" x2="92661" y2="93034"/>
                        <a14:foregroundMark x1="89200" y1="86854" x2="75895" y2="96517"/>
                        <a14:foregroundMark x1="87649" y1="92022" x2="81802" y2="95955"/>
                        <a14:foregroundMark x1="81802" y1="95955" x2="79833" y2="95281"/>
                        <a14:foregroundMark x1="80310" y1="92022" x2="56026" y2="95730"/>
                        <a14:foregroundMark x1="76850" y1="94382" x2="49761" y2="87753"/>
                        <a14:foregroundMark x1="63902" y1="88539" x2="55131" y2="88764"/>
                        <a14:foregroundMark x1="55131" y1="88764" x2="53282" y2="86854"/>
                        <a14:foregroundMark x1="62709" y1="52247" x2="60322" y2="74045"/>
                        <a14:foregroundMark x1="60322" y1="74045" x2="58234" y2="81011"/>
                        <a14:foregroundMark x1="74881" y1="51124" x2="51492" y2="75730"/>
                        <a14:foregroundMark x1="75119" y1="43820" x2="51850" y2="73258"/>
                        <a14:foregroundMark x1="51850" y1="73258" x2="49344" y2="75056"/>
                        <a14:foregroundMark x1="64200" y1="54607" x2="59010" y2="54831"/>
                        <a14:foregroundMark x1="59010" y1="54831" x2="54893" y2="58764"/>
                        <a14:foregroundMark x1="54893" y1="58764" x2="54594" y2="67416"/>
                        <a14:foregroundMark x1="54594" y1="67416" x2="59010" y2="78202"/>
                        <a14:foregroundMark x1="59010" y1="78202" x2="65155" y2="78989"/>
                        <a14:foregroundMark x1="65155" y1="78989" x2="69511" y2="73933"/>
                        <a14:foregroundMark x1="69511" y1="73933" x2="67959" y2="52697"/>
                        <a14:foregroundMark x1="67959" y1="52697" x2="64558" y2="46854"/>
                        <a14:foregroundMark x1="64558" y1="46854" x2="60501" y2="46517"/>
                        <a14:foregroundMark x1="60501" y1="46517" x2="52148" y2="52697"/>
                        <a14:foregroundMark x1="52148" y1="52697" x2="48986" y2="57528"/>
                        <a14:foregroundMark x1="48986" y1="57528" x2="48449" y2="65281"/>
                        <a14:foregroundMark x1="48449" y1="65281" x2="49821" y2="71798"/>
                        <a14:foregroundMark x1="56981" y1="46966" x2="55549" y2="55393"/>
                        <a14:foregroundMark x1="55549" y1="55393" x2="58771" y2="73034"/>
                        <a14:foregroundMark x1="58771" y1="73034" x2="64379" y2="78427"/>
                        <a14:foregroundMark x1="64379" y1="78427" x2="69690" y2="79888"/>
                        <a14:foregroundMark x1="69690" y1="79888" x2="74761" y2="78989"/>
                        <a14:foregroundMark x1="74761" y1="78989" x2="78222" y2="66742"/>
                        <a14:foregroundMark x1="78222" y1="66742" x2="77804" y2="58652"/>
                        <a14:foregroundMark x1="77804" y1="58652" x2="74284" y2="54719"/>
                        <a14:foregroundMark x1="74284" y1="54719" x2="74224" y2="54719"/>
                        <a14:foregroundMark x1="17363" y1="7640" x2="11277" y2="13146"/>
                        <a14:foregroundMark x1="11277" y1="13146" x2="8711" y2="20225"/>
                        <a14:foregroundMark x1="8711" y1="20225" x2="7637" y2="27303"/>
                        <a14:foregroundMark x1="7637" y1="27303" x2="8711" y2="53708"/>
                        <a14:foregroundMark x1="8711" y1="53708" x2="11337" y2="61798"/>
                        <a14:foregroundMark x1="11337" y1="61798" x2="16348" y2="66067"/>
                        <a14:foregroundMark x1="16348" y1="66067" x2="17959" y2="36517"/>
                        <a14:foregroundMark x1="17959" y1="36517" x2="14379" y2="19438"/>
                        <a14:foregroundMark x1="8532" y1="14157" x2="5370" y2="24607"/>
                        <a14:foregroundMark x1="5370" y1="24607" x2="4952" y2="34382"/>
                        <a14:foregroundMark x1="4952" y1="34382" x2="6981" y2="45056"/>
                        <a14:foregroundMark x1="6981" y1="45056" x2="10979" y2="48539"/>
                        <a14:foregroundMark x1="10979" y1="48539" x2="15095" y2="38876"/>
                        <a14:foregroundMark x1="15095" y1="38876" x2="17422" y2="12135"/>
                        <a14:foregroundMark x1="17422" y1="12135" x2="18735" y2="7416"/>
                        <a14:foregroundMark x1="20346" y1="7528" x2="26253" y2="7416"/>
                        <a14:foregroundMark x1="26253" y1="7416" x2="28282" y2="7416"/>
                        <a14:foregroundMark x1="10680" y1="7416" x2="6265" y2="6966"/>
                        <a14:foregroundMark x1="6265" y1="6966" x2="3878" y2="22697"/>
                        <a14:foregroundMark x1="3878" y1="22697" x2="7936" y2="91798"/>
                        <a14:foregroundMark x1="7936" y1="91798" x2="9427" y2="96629"/>
                        <a14:foregroundMark x1="23210" y1="4719" x2="28103" y2="5169"/>
                        <a14:foregroundMark x1="4475" y1="6517" x2="3580" y2="13708"/>
                        <a14:foregroundMark x1="3580" y1="13708" x2="5549" y2="38652"/>
                        <a14:foregroundMark x1="5549" y1="38652" x2="4594" y2="96966"/>
                        <a14:foregroundMark x1="4594" y1="96966" x2="5370" y2="98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1" t="3774" r="5941" b="859"/>
          <a:stretch/>
        </p:blipFill>
        <p:spPr>
          <a:xfrm>
            <a:off x="-1" y="0"/>
            <a:ext cx="12206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3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DC2D-E726-4A5E-9F6E-66CAFAD4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Sequence Modeling Problem: Predict the Next Word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E53FA7-2B5F-4199-928F-DFE9D7ECF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006" y="2097999"/>
            <a:ext cx="6155987" cy="5576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</a:rPr>
              <a:t>“This morning I took my cat for a </a:t>
            </a:r>
            <a:r>
              <a:rPr lang="en-US" dirty="0">
                <a:highlight>
                  <a:srgbClr val="FF0000"/>
                </a:highlight>
              </a:rPr>
              <a:t>walk.”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C9444-C43B-4271-9F72-95AF1727F4AC}"/>
              </a:ext>
            </a:extLst>
          </p:cNvPr>
          <p:cNvSpPr txBox="1"/>
          <p:nvPr/>
        </p:nvSpPr>
        <p:spPr>
          <a:xfrm>
            <a:off x="3803515" y="2654400"/>
            <a:ext cx="301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given these words</a:t>
            </a:r>
          </a:p>
        </p:txBody>
      </p:sp>
    </p:spTree>
    <p:extLst>
      <p:ext uri="{BB962C8B-B14F-4D97-AF65-F5344CB8AC3E}">
        <p14:creationId xmlns:p14="http://schemas.microsoft.com/office/powerpoint/2010/main" val="42736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DC2D-E726-4A5E-9F6E-66CAFAD4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Sequence Modeling Problem: Predict the Next Word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E53FA7-2B5F-4199-928F-DFE9D7ECF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006" y="2097999"/>
            <a:ext cx="6155987" cy="5576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</a:rPr>
              <a:t>“This morning I took my cat for a </a:t>
            </a:r>
            <a:r>
              <a:rPr lang="en-US" dirty="0">
                <a:highlight>
                  <a:srgbClr val="FF0000"/>
                </a:highlight>
              </a:rPr>
              <a:t>walk.”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C9444-C43B-4271-9F72-95AF1727F4AC}"/>
              </a:ext>
            </a:extLst>
          </p:cNvPr>
          <p:cNvSpPr txBox="1"/>
          <p:nvPr/>
        </p:nvSpPr>
        <p:spPr>
          <a:xfrm>
            <a:off x="3803515" y="2654400"/>
            <a:ext cx="301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given these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503C1-B99B-470A-9403-A7B1A6CEC58D}"/>
              </a:ext>
            </a:extLst>
          </p:cNvPr>
          <p:cNvSpPr txBox="1"/>
          <p:nvPr/>
        </p:nvSpPr>
        <p:spPr>
          <a:xfrm>
            <a:off x="7830767" y="2700566"/>
            <a:ext cx="161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36319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C606-F05A-4B17-8A79-F6452BE2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Idea #1: Use a Fixed Window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ED17A2-D566-4BF5-B851-B237E2F7F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006" y="2097999"/>
            <a:ext cx="6155987" cy="5576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“This morning I took my cat</a:t>
            </a:r>
            <a:r>
              <a:rPr lang="en-US" dirty="0">
                <a:highlight>
                  <a:srgbClr val="00FF00"/>
                </a:highlight>
              </a:rPr>
              <a:t> for a </a:t>
            </a:r>
            <a:r>
              <a:rPr lang="en-US" dirty="0">
                <a:highlight>
                  <a:srgbClr val="FF0000"/>
                </a:highlight>
              </a:rPr>
              <a:t>walk.”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13C5A-03FC-4B79-A66D-E7CEA301CD29}"/>
              </a:ext>
            </a:extLst>
          </p:cNvPr>
          <p:cNvSpPr txBox="1"/>
          <p:nvPr/>
        </p:nvSpPr>
        <p:spPr>
          <a:xfrm>
            <a:off x="6867729" y="2703619"/>
            <a:ext cx="153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given these two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32C53-55DD-4D26-98FE-EDF0CB944756}"/>
              </a:ext>
            </a:extLst>
          </p:cNvPr>
          <p:cNvSpPr txBox="1"/>
          <p:nvPr/>
        </p:nvSpPr>
        <p:spPr>
          <a:xfrm>
            <a:off x="8044776" y="2703619"/>
            <a:ext cx="161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380093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E765-C4DF-47DD-8174-D5E6F55C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Idea #1: Use a Fixed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2AE8-AACC-49D5-A735-1DD3DFA8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236" y="3188073"/>
            <a:ext cx="8315528" cy="7716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hot feature encoding: tell us what each word 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4D6C34-718C-40D0-AA94-2F7D73973207}"/>
              </a:ext>
            </a:extLst>
          </p:cNvPr>
          <p:cNvSpPr txBox="1">
            <a:spLocks/>
          </p:cNvSpPr>
          <p:nvPr/>
        </p:nvSpPr>
        <p:spPr>
          <a:xfrm>
            <a:off x="3106364" y="1690688"/>
            <a:ext cx="6155987" cy="55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“This morning I took my cat</a:t>
            </a:r>
            <a:r>
              <a:rPr lang="en-US">
                <a:highlight>
                  <a:srgbClr val="00FF00"/>
                </a:highlight>
              </a:rPr>
              <a:t> for a </a:t>
            </a:r>
            <a:r>
              <a:rPr lang="en-US">
                <a:highlight>
                  <a:srgbClr val="FF0000"/>
                </a:highlight>
              </a:rPr>
              <a:t>walk.”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71736-D48F-4C00-9B47-7B305C1E4574}"/>
              </a:ext>
            </a:extLst>
          </p:cNvPr>
          <p:cNvSpPr txBox="1"/>
          <p:nvPr/>
        </p:nvSpPr>
        <p:spPr>
          <a:xfrm>
            <a:off x="6956087" y="2296308"/>
            <a:ext cx="153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given these two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78E88-5F1C-461B-8A6F-179304B1B4A9}"/>
              </a:ext>
            </a:extLst>
          </p:cNvPr>
          <p:cNvSpPr txBox="1"/>
          <p:nvPr/>
        </p:nvSpPr>
        <p:spPr>
          <a:xfrm>
            <a:off x="8133134" y="2296308"/>
            <a:ext cx="161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predict the next word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F009E3-9E0F-4C6F-9E8C-39BF0BC4E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0" b="96970" l="9315" r="92091">
                        <a14:foregroundMark x1="38840" y1="54924" x2="57293" y2="63258"/>
                        <a14:foregroundMark x1="49912" y1="40152" x2="53954" y2="73485"/>
                        <a14:foregroundMark x1="53954" y1="73485" x2="51845" y2="96970"/>
                        <a14:foregroundMark x1="51845" y1="96970" x2="51845" y2="96591"/>
                        <a14:foregroundMark x1="51670" y1="44318" x2="52021" y2="93561"/>
                        <a14:foregroundMark x1="52021" y1="93561" x2="53427" y2="87879"/>
                        <a14:foregroundMark x1="71880" y1="40152" x2="71880" y2="47727"/>
                        <a14:foregroundMark x1="71178" y1="42045" x2="69772" y2="51894"/>
                        <a14:foregroundMark x1="72935" y1="39773" x2="71529" y2="54167"/>
                        <a14:foregroundMark x1="70123" y1="42424" x2="70650" y2="53788"/>
                        <a14:foregroundMark x1="71880" y1="40909" x2="69420" y2="45455"/>
                        <a14:foregroundMark x1="31459" y1="43561" x2="39016" y2="46970"/>
                        <a14:foregroundMark x1="38489" y1="45076" x2="39016" y2="47727"/>
                        <a14:foregroundMark x1="36631" y1="40332" x2="33040" y2="40152"/>
                        <a14:foregroundMark x1="21793" y1="40530" x2="34446" y2="44318"/>
                        <a14:foregroundMark x1="34446" y1="44318" x2="38664" y2="43182"/>
                        <a14:foregroundMark x1="34095" y1="38636" x2="32337" y2="48864"/>
                        <a14:foregroundMark x1="33392" y1="39015" x2="34446" y2="45455"/>
                        <a14:foregroundMark x1="34297" y1="38807" x2="33743" y2="45076"/>
                        <a14:foregroundMark x1="33392" y1="38216" x2="33392" y2="45833"/>
                        <a14:foregroundMark x1="33392" y1="43182" x2="33392" y2="49621"/>
                        <a14:foregroundMark x1="33216" y1="42424" x2="32865" y2="46212"/>
                        <a14:foregroundMark x1="33040" y1="45076" x2="34446" y2="46970"/>
                        <a14:foregroundMark x1="34446" y1="45455" x2="36028" y2="43182"/>
                        <a14:foregroundMark x1="36204" y1="40909" x2="36380" y2="45455"/>
                        <a14:foregroundMark x1="36380" y1="45455" x2="36555" y2="48485"/>
                        <a14:foregroundMark x1="36555" y1="45833" x2="37434" y2="43182"/>
                        <a14:foregroundMark x1="37434" y1="45455" x2="34798" y2="45833"/>
                        <a14:foregroundMark x1="34798" y1="45833" x2="37083" y2="46212"/>
                        <a14:foregroundMark x1="37434" y1="44318" x2="33919" y2="48864"/>
                        <a14:foregroundMark x1="32865" y1="48485" x2="32865" y2="48485"/>
                        <a14:foregroundMark x1="34446" y1="46212" x2="37083" y2="51136"/>
                        <a14:foregroundMark x1="37786" y1="44318" x2="35501" y2="51136"/>
                        <a14:foregroundMark x1="38489" y1="47727" x2="34798" y2="51894"/>
                        <a14:foregroundMark x1="38137" y1="44318" x2="39719" y2="46970"/>
                        <a14:foregroundMark x1="40372" y1="42775" x2="39543" y2="45455"/>
                        <a14:foregroundMark x1="39543" y1="43561" x2="38840" y2="46212"/>
                        <a14:foregroundMark x1="9315" y1="17803" x2="10193" y2="32197"/>
                        <a14:foregroundMark x1="12127" y1="22348" x2="29174" y2="24242"/>
                        <a14:foregroundMark x1="51474" y1="22884" x2="55907" y2="22614"/>
                        <a14:foregroundMark x1="29174" y1="24242" x2="51372" y2="22890"/>
                        <a14:foregroundMark x1="63405" y1="22348" x2="73462" y2="22348"/>
                        <a14:foregroundMark x1="73462" y1="22348" x2="86643" y2="19318"/>
                        <a14:foregroundMark x1="90861" y1="12121" x2="92091" y2="29167"/>
                        <a14:backgroundMark x1="34446" y1="31061" x2="46046" y2="38636"/>
                        <a14:backgroundMark x1="46046" y1="38636" x2="50088" y2="29924"/>
                        <a14:backgroundMark x1="59754" y1="19318" x2="5957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22" y="3745725"/>
            <a:ext cx="4336156" cy="2011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9974B5-525A-449B-90CC-61273E97C5C0}"/>
              </a:ext>
            </a:extLst>
          </p:cNvPr>
          <p:cNvSpPr txBox="1"/>
          <p:nvPr/>
        </p:nvSpPr>
        <p:spPr>
          <a:xfrm>
            <a:off x="5614071" y="5856272"/>
            <a:ext cx="114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01129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5666-73EE-4B28-BE39-2E676A2D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51" y="365125"/>
            <a:ext cx="11874230" cy="1325563"/>
          </a:xfrm>
        </p:spPr>
        <p:txBody>
          <a:bodyPr/>
          <a:lstStyle/>
          <a:p>
            <a:pPr algn="ctr"/>
            <a:r>
              <a:rPr lang="en-US" dirty="0"/>
              <a:t>Problem #1: Can’t Model Long-Term Dependencies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409F-6B18-4D22-8B9D-0378718AEEE7}"/>
              </a:ext>
            </a:extLst>
          </p:cNvPr>
          <p:cNvSpPr txBox="1"/>
          <p:nvPr/>
        </p:nvSpPr>
        <p:spPr>
          <a:xfrm>
            <a:off x="158885" y="1935246"/>
            <a:ext cx="1187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“France is where I grew up, but I now live in Boston. I speak fluent __.”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6F305-832C-43F7-B29C-498EA5730CB6}"/>
              </a:ext>
            </a:extLst>
          </p:cNvPr>
          <p:cNvSpPr txBox="1"/>
          <p:nvPr/>
        </p:nvSpPr>
        <p:spPr>
          <a:xfrm>
            <a:off x="469359" y="4630366"/>
            <a:ext cx="11370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We need information from the distant past to accurately predict the correct word.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A470D9C-7CA4-4940-9D11-F7D0918E5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5" b="99569" l="432" r="98704">
                        <a14:foregroundMark x1="12311" y1="33621" x2="12311" y2="49138"/>
                        <a14:foregroundMark x1="21382" y1="31034" x2="22570" y2="44828"/>
                        <a14:foregroundMark x1="18790" y1="73276" x2="19546" y2="84914"/>
                        <a14:foregroundMark x1="23542" y1="65517" x2="16091" y2="87500"/>
                        <a14:foregroundMark x1="21382" y1="57759" x2="17819" y2="76293"/>
                        <a14:foregroundMark x1="19546" y1="47845" x2="15335" y2="70690"/>
                        <a14:foregroundMark x1="16415" y1="54741" x2="21166" y2="77155"/>
                        <a14:foregroundMark x1="21166" y1="77155" x2="22570" y2="74569"/>
                        <a14:foregroundMark x1="20842" y1="56897" x2="23866" y2="61207"/>
                        <a14:foregroundMark x1="23758" y1="51293" x2="21274" y2="66379"/>
                        <a14:foregroundMark x1="19438" y1="50431" x2="16739" y2="62500"/>
                        <a14:foregroundMark x1="17387" y1="51724" x2="15119" y2="68966"/>
                        <a14:foregroundMark x1="19114" y1="51293" x2="16091" y2="66810"/>
                        <a14:foregroundMark x1="17927" y1="49138" x2="15011" y2="68966"/>
                        <a14:foregroundMark x1="18790" y1="44397" x2="14363" y2="77155"/>
                        <a14:foregroundMark x1="13607" y1="34914" x2="5616" y2="61638"/>
                        <a14:foregroundMark x1="5616" y1="61638" x2="5400" y2="65086"/>
                        <a14:foregroundMark x1="10367" y1="23276" x2="9395" y2="50431"/>
                        <a14:foregroundMark x1="9395" y1="50431" x2="11987" y2="47414"/>
                        <a14:foregroundMark x1="14363" y1="22414" x2="9827" y2="49138"/>
                        <a14:foregroundMark x1="9827" y1="49138" x2="9827" y2="50431"/>
                        <a14:foregroundMark x1="11771" y1="23276" x2="11015" y2="43103"/>
                        <a14:foregroundMark x1="74838" y1="25431" x2="87581" y2="43966"/>
                        <a14:foregroundMark x1="87581" y1="43966" x2="77214" y2="79310"/>
                        <a14:foregroundMark x1="79266" y1="60776" x2="76674" y2="80603"/>
                        <a14:foregroundMark x1="77754" y1="60345" x2="76890" y2="82328"/>
                        <a14:foregroundMark x1="76674" y1="57759" x2="78294" y2="75000"/>
                        <a14:foregroundMark x1="75918" y1="56897" x2="75378" y2="84052"/>
                        <a14:foregroundMark x1="75378" y1="84052" x2="76674" y2="80603"/>
                        <a14:foregroundMark x1="74190" y1="61638" x2="76350" y2="81466"/>
                        <a14:foregroundMark x1="75702" y1="59483" x2="71166" y2="81897"/>
                        <a14:foregroundMark x1="71166" y1="81897" x2="77430" y2="88793"/>
                        <a14:foregroundMark x1="69498" y1="52127" x2="69314" y2="60776"/>
                        <a14:foregroundMark x1="69654" y1="44828" x2="69631" y2="45895"/>
                        <a14:foregroundMark x1="68544" y1="52668" x2="67994" y2="60776"/>
                        <a14:foregroundMark x1="69222" y1="42672" x2="68978" y2="46264"/>
                        <a14:foregroundMark x1="65227" y1="53448" x2="29914" y2="59483"/>
                        <a14:foregroundMark x1="34017" y1="39224" x2="31749" y2="68966"/>
                        <a14:foregroundMark x1="31749" y1="68966" x2="30346" y2="71121"/>
                        <a14:foregroundMark x1="29050" y1="42672" x2="28834" y2="67241"/>
                        <a14:foregroundMark x1="30778" y1="40948" x2="29482" y2="65517"/>
                        <a14:foregroundMark x1="30886" y1="40517" x2="28078" y2="75000"/>
                        <a14:foregroundMark x1="30562" y1="44397" x2="28834" y2="63362"/>
                        <a14:foregroundMark x1="30562" y1="35345" x2="28726" y2="56897"/>
                        <a14:foregroundMark x1="30994" y1="44397" x2="31425" y2="55172"/>
                        <a14:foregroundMark x1="17387" y1="13362" x2="18035" y2="40517"/>
                        <a14:foregroundMark x1="18035" y1="40517" x2="19870" y2="14655"/>
                        <a14:foregroundMark x1="19870" y1="14655" x2="26674" y2="16810"/>
                        <a14:foregroundMark x1="26674" y1="16810" x2="27430" y2="24569"/>
                        <a14:foregroundMark x1="24946" y1="11638" x2="18251" y2="11638"/>
                        <a14:foregroundMark x1="19330" y1="9052" x2="16307" y2="19397"/>
                        <a14:foregroundMark x1="16955" y1="9052" x2="15767" y2="22845"/>
                        <a14:foregroundMark x1="18467" y1="5603" x2="18035" y2="11207"/>
                        <a14:foregroundMark x1="22570" y1="9052" x2="28942" y2="13362"/>
                        <a14:foregroundMark x1="26350" y1="12931" x2="27214" y2="29310"/>
                        <a14:foregroundMark x1="27970" y1="26724" x2="25378" y2="49138"/>
                        <a14:foregroundMark x1="25918" y1="72845" x2="25258" y2="87982"/>
                        <a14:foregroundMark x1="17990" y1="95736" x2="13607" y2="98707"/>
                        <a14:foregroundMark x1="15011" y1="80172" x2="16523" y2="99569"/>
                        <a14:foregroundMark x1="15011" y1="55172" x2="14039" y2="74569"/>
                        <a14:foregroundMark x1="13823" y1="60776" x2="6156" y2="56466"/>
                        <a14:foregroundMark x1="6156" y1="56466" x2="432" y2="45690"/>
                        <a14:foregroundMark x1="5508" y1="20690" x2="3780" y2="46552"/>
                        <a14:foregroundMark x1="6587" y1="17672" x2="14255" y2="22414"/>
                        <a14:foregroundMark x1="14255" y1="22414" x2="14363" y2="21121"/>
                        <a14:foregroundMark x1="12419" y1="12931" x2="7559" y2="28448"/>
                        <a14:foregroundMark x1="10043" y1="11638" x2="12851" y2="17672"/>
                        <a14:foregroundMark x1="71382" y1="23276" x2="74190" y2="40948"/>
                        <a14:foregroundMark x1="74082" y1="20690" x2="72894" y2="33190"/>
                        <a14:foregroundMark x1="77862" y1="19828" x2="78078" y2="31034"/>
                        <a14:foregroundMark x1="69932" y1="13610" x2="69330" y2="31466"/>
                        <a14:foregroundMark x1="69870" y1="25000" x2="71166" y2="45259"/>
                        <a14:foregroundMark x1="70842" y1="31034" x2="70842" y2="33621"/>
                        <a14:foregroundMark x1="70842" y1="40517" x2="74838" y2="56897"/>
                        <a14:foregroundMark x1="81317" y1="15086" x2="81857" y2="38362"/>
                        <a14:foregroundMark x1="80103" y1="9052" x2="76622" y2="9052"/>
                        <a14:foregroundMark x1="79374" y1="9052" x2="82613" y2="16810"/>
                        <a14:foregroundMark x1="83693" y1="15948" x2="87905" y2="12500"/>
                        <a14:foregroundMark x1="88949" y1="22414" x2="89849" y2="31034"/>
                        <a14:foregroundMark x1="88229" y1="15517" x2="88679" y2="19828"/>
                        <a14:foregroundMark x1="91361" y1="28448" x2="93089" y2="39224"/>
                        <a14:foregroundMark x1="93305" y1="52586" x2="89309" y2="62500"/>
                        <a14:foregroundMark x1="93197" y1="24569" x2="95680" y2="57328"/>
                        <a14:foregroundMark x1="95680" y1="57328" x2="96112" y2="58621"/>
                        <a14:foregroundMark x1="93635" y1="16524" x2="93737" y2="70259"/>
                        <a14:foregroundMark x1="95572" y1="31466" x2="97516" y2="82328"/>
                        <a14:foregroundMark x1="97516" y1="82328" x2="98704" y2="78879"/>
                        <a14:foregroundMark x1="72138" y1="63362" x2="71922" y2="81034"/>
                        <a14:foregroundMark x1="72138" y1="61638" x2="71706" y2="80172"/>
                        <a14:foregroundMark x1="71814" y1="62500" x2="71274" y2="78879"/>
                        <a14:foregroundMark x1="72434" y1="12958" x2="76134" y2="16810"/>
                        <a14:foregroundMark x1="77322" y1="5603" x2="76350" y2="6034"/>
                        <a14:foregroundMark x1="83693" y1="15948" x2="86825" y2="13793"/>
                        <a14:foregroundMark x1="86717" y1="11638" x2="84125" y2="13793"/>
                        <a14:foregroundMark x1="24082" y1="84914" x2="18790" y2="96121"/>
                        <a14:foregroundMark x1="25810" y1="87500" x2="21598" y2="98707"/>
                        <a14:foregroundMark x1="20842" y1="94828" x2="19762" y2="99569"/>
                        <a14:foregroundMark x1="72138" y1="10776" x2="70950" y2="14655"/>
                        <a14:foregroundMark x1="72354" y1="9483" x2="74622" y2="9483"/>
                        <a14:foregroundMark x1="72138" y1="9052" x2="70194" y2="11638"/>
                        <a14:foregroundMark x1="72894" y1="9052" x2="72678" y2="11207"/>
                        <a14:backgroundMark x1="35421" y1="75000" x2="37473" y2="96121"/>
                        <a14:backgroundMark x1="41469" y1="83621" x2="37797" y2="91379"/>
                        <a14:backgroundMark x1="42981" y1="81034" x2="45356" y2="84483"/>
                        <a14:backgroundMark x1="49352" y1="89224" x2="53132" y2="96983"/>
                        <a14:backgroundMark x1="59287" y1="79310" x2="62635" y2="76293"/>
                        <a14:backgroundMark x1="62959" y1="71552" x2="65659" y2="73707"/>
                        <a14:backgroundMark x1="61447" y1="15948" x2="56479" y2="20690"/>
                        <a14:backgroundMark x1="54428" y1="23707" x2="52700" y2="35776"/>
                        <a14:backgroundMark x1="55508" y1="17672" x2="53888" y2="27586"/>
                        <a14:backgroundMark x1="61879" y1="18966" x2="63283" y2="17672"/>
                        <a14:backgroundMark x1="65119" y1="41379" x2="65659" y2="41379"/>
                        <a14:backgroundMark x1="67711" y1="46983" x2="67927" y2="53017"/>
                        <a14:backgroundMark x1="67819" y1="60776" x2="67819" y2="66379"/>
                        <a14:backgroundMark x1="92117" y1="8621" x2="91145" y2="15517"/>
                        <a14:backgroundMark x1="91793" y1="7328" x2="90821" y2="16810"/>
                        <a14:backgroundMark x1="92333" y1="3879" x2="91793" y2="11638"/>
                        <a14:backgroundMark x1="89849" y1="19828" x2="89849" y2="22414"/>
                        <a14:backgroundMark x1="83585" y1="4741" x2="83801" y2="862"/>
                        <a14:backgroundMark x1="81317" y1="1724" x2="86825" y2="3017"/>
                        <a14:backgroundMark x1="19352" y1="98548" x2="18898" y2="99569"/>
                        <a14:backgroundMark x1="18898" y1="99569" x2="18898" y2="99569"/>
                        <a14:backgroundMark x1="71466" y1="5703" x2="73022" y2="5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00" y="2691197"/>
            <a:ext cx="7056732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0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B6B6-A253-4C2B-8ED8-A5EC6713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08" y="335942"/>
            <a:ext cx="10849583" cy="1325563"/>
          </a:xfrm>
        </p:spPr>
        <p:txBody>
          <a:bodyPr/>
          <a:lstStyle/>
          <a:p>
            <a:r>
              <a:rPr lang="en-US" dirty="0"/>
              <a:t>Idea #2: Use Entire Sequence as a Set of 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727F1-97C4-4AD5-989E-4C0806B9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0" y="1815898"/>
            <a:ext cx="5105400" cy="5187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This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morning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took</a:t>
            </a:r>
            <a:r>
              <a:rPr lang="en-US" dirty="0"/>
              <a:t> my </a:t>
            </a:r>
            <a:r>
              <a:rPr lang="en-US" dirty="0">
                <a:solidFill>
                  <a:srgbClr val="D000A8"/>
                </a:solidFill>
              </a:rPr>
              <a:t>cat</a:t>
            </a:r>
            <a:r>
              <a:rPr lang="en-US" dirty="0"/>
              <a:t> for a”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78EBE-6507-4001-9C5A-37E02DA62F6A}"/>
              </a:ext>
            </a:extLst>
          </p:cNvPr>
          <p:cNvSpPr txBox="1"/>
          <p:nvPr/>
        </p:nvSpPr>
        <p:spPr>
          <a:xfrm>
            <a:off x="3644705" y="3682545"/>
            <a:ext cx="5017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[0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sz="4000" dirty="0"/>
              <a:t>00</a:t>
            </a:r>
            <a:r>
              <a:rPr lang="en-US" sz="4000" dirty="0">
                <a:solidFill>
                  <a:srgbClr val="0070C0"/>
                </a:solidFill>
              </a:rPr>
              <a:t>1</a:t>
            </a:r>
            <a:r>
              <a:rPr lang="en-US" sz="4000" dirty="0"/>
              <a:t>00 … 00</a:t>
            </a:r>
            <a:r>
              <a:rPr lang="en-US" sz="4000" dirty="0">
                <a:solidFill>
                  <a:srgbClr val="D000A8"/>
                </a:solidFill>
              </a:rPr>
              <a:t>1</a:t>
            </a:r>
            <a:r>
              <a:rPr lang="en-US" sz="4000" dirty="0">
                <a:solidFill>
                  <a:srgbClr val="FF0000"/>
                </a:solidFill>
              </a:rPr>
              <a:t>1</a:t>
            </a:r>
            <a:r>
              <a:rPr lang="en-US" sz="4000" dirty="0"/>
              <a:t>000</a:t>
            </a:r>
            <a:r>
              <a:rPr lang="en-US" sz="4000" dirty="0">
                <a:solidFill>
                  <a:srgbClr val="00B0F0"/>
                </a:solidFill>
              </a:rPr>
              <a:t>1</a:t>
            </a:r>
            <a:r>
              <a:rPr lang="en-US" sz="4000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946E7-2892-4165-B3F4-A7748E23E4A0}"/>
              </a:ext>
            </a:extLst>
          </p:cNvPr>
          <p:cNvSpPr txBox="1"/>
          <p:nvPr/>
        </p:nvSpPr>
        <p:spPr>
          <a:xfrm>
            <a:off x="5309473" y="5686775"/>
            <a:ext cx="157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D530A-F200-4A25-BC3E-F44E46184B13}"/>
              </a:ext>
            </a:extLst>
          </p:cNvPr>
          <p:cNvSpPr txBox="1"/>
          <p:nvPr/>
        </p:nvSpPr>
        <p:spPr>
          <a:xfrm>
            <a:off x="5070203" y="3336988"/>
            <a:ext cx="205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“bag of words”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421C5A4-8467-478C-971C-399289A129C9}"/>
              </a:ext>
            </a:extLst>
          </p:cNvPr>
          <p:cNvSpPr/>
          <p:nvPr/>
        </p:nvSpPr>
        <p:spPr>
          <a:xfrm>
            <a:off x="6038766" y="4383428"/>
            <a:ext cx="114462" cy="1021724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C5FFD2E-E2C0-4F84-A3FB-4E9DC857DAB9}"/>
              </a:ext>
            </a:extLst>
          </p:cNvPr>
          <p:cNvSpPr/>
          <p:nvPr/>
        </p:nvSpPr>
        <p:spPr>
          <a:xfrm>
            <a:off x="6038767" y="2213202"/>
            <a:ext cx="114462" cy="1021724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9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879A-9AAA-4269-9FDC-A1D1CD9A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#2: Counts Don’t Preserve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8412D-6F9E-4F26-8B5E-62ED67B3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7369" y="2328965"/>
            <a:ext cx="6224410" cy="30819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food was good, not bad at all.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V.S.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The food was bad, not good at all.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50A3F0B-890C-4AF9-91D9-D6431EC17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4" y="1231875"/>
            <a:ext cx="2194750" cy="2415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5FACB-3523-48B6-A2F6-DB1B95E1D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75" y="3428999"/>
            <a:ext cx="2171888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5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4B25-FE90-494B-860B-B731D4D47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Idea #3: Use a Really Big Fixed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5B6C0-4F34-432B-B1EE-025AF587E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2058" y="1917904"/>
            <a:ext cx="6107884" cy="724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“This morning I took my cat for a walk.”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76318-EE0D-44C7-97F6-1F16174E8B90}"/>
              </a:ext>
            </a:extLst>
          </p:cNvPr>
          <p:cNvSpPr txBox="1"/>
          <p:nvPr/>
        </p:nvSpPr>
        <p:spPr>
          <a:xfrm>
            <a:off x="4723003" y="2546581"/>
            <a:ext cx="1602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given these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A9805-E517-468D-91F0-AE9785D9621D}"/>
              </a:ext>
            </a:extLst>
          </p:cNvPr>
          <p:cNvSpPr txBox="1"/>
          <p:nvPr/>
        </p:nvSpPr>
        <p:spPr>
          <a:xfrm>
            <a:off x="7692703" y="2546582"/>
            <a:ext cx="152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the next 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AE257-6BFD-4385-A0C4-D2FAE5850C72}"/>
              </a:ext>
            </a:extLst>
          </p:cNvPr>
          <p:cNvSpPr txBox="1"/>
          <p:nvPr/>
        </p:nvSpPr>
        <p:spPr>
          <a:xfrm>
            <a:off x="1955683" y="3498426"/>
            <a:ext cx="828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500" dirty="0"/>
              <a:t>[</a:t>
            </a:r>
            <a:r>
              <a:rPr lang="en-US" sz="3200" spc="500" dirty="0">
                <a:solidFill>
                  <a:srgbClr val="0070C0"/>
                </a:solidFill>
              </a:rPr>
              <a:t>10000</a:t>
            </a:r>
            <a:r>
              <a:rPr lang="en-US" sz="3200" spc="500" dirty="0">
                <a:solidFill>
                  <a:srgbClr val="FF0000"/>
                </a:solidFill>
              </a:rPr>
              <a:t>00001</a:t>
            </a:r>
            <a:r>
              <a:rPr lang="en-US" sz="3200" spc="500" dirty="0">
                <a:solidFill>
                  <a:srgbClr val="00B0F0"/>
                </a:solidFill>
              </a:rPr>
              <a:t>00100</a:t>
            </a:r>
            <a:r>
              <a:rPr lang="en-US" sz="3200" spc="500" dirty="0">
                <a:solidFill>
                  <a:srgbClr val="7030A0"/>
                </a:solidFill>
              </a:rPr>
              <a:t>01000</a:t>
            </a:r>
            <a:r>
              <a:rPr lang="en-US" sz="3200" spc="500" dirty="0">
                <a:solidFill>
                  <a:srgbClr val="D000A8"/>
                </a:solidFill>
              </a:rPr>
              <a:t>00010</a:t>
            </a:r>
            <a:r>
              <a:rPr lang="en-US" sz="3200" spc="500" dirty="0"/>
              <a:t> … ]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62D1504-39D0-4AD3-B754-95602138DDEE}"/>
              </a:ext>
            </a:extLst>
          </p:cNvPr>
          <p:cNvSpPr/>
          <p:nvPr/>
        </p:nvSpPr>
        <p:spPr>
          <a:xfrm>
            <a:off x="6038768" y="4784922"/>
            <a:ext cx="114462" cy="1021724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EB2AF-0494-4338-95D0-7A90FAE5DA68}"/>
              </a:ext>
            </a:extLst>
          </p:cNvPr>
          <p:cNvSpPr txBox="1"/>
          <p:nvPr/>
        </p:nvSpPr>
        <p:spPr>
          <a:xfrm>
            <a:off x="5512964" y="6123543"/>
            <a:ext cx="11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B7901-08A2-4CF8-8A11-7FDA04478E29}"/>
              </a:ext>
            </a:extLst>
          </p:cNvPr>
          <p:cNvSpPr txBox="1"/>
          <p:nvPr/>
        </p:nvSpPr>
        <p:spPr>
          <a:xfrm>
            <a:off x="2459023" y="4144161"/>
            <a:ext cx="11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CDD43-DD14-4D83-B4A8-A78AA53BD141}"/>
              </a:ext>
            </a:extLst>
          </p:cNvPr>
          <p:cNvSpPr txBox="1"/>
          <p:nvPr/>
        </p:nvSpPr>
        <p:spPr>
          <a:xfrm>
            <a:off x="4272031" y="4144161"/>
            <a:ext cx="104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2228F-F63C-4248-BAC1-90C45D2DC903}"/>
              </a:ext>
            </a:extLst>
          </p:cNvPr>
          <p:cNvSpPr txBox="1"/>
          <p:nvPr/>
        </p:nvSpPr>
        <p:spPr>
          <a:xfrm>
            <a:off x="5433269" y="4144161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602521-CA56-42AE-9693-C5D24CDEF27F}"/>
              </a:ext>
            </a:extLst>
          </p:cNvPr>
          <p:cNvSpPr txBox="1"/>
          <p:nvPr/>
        </p:nvSpPr>
        <p:spPr>
          <a:xfrm>
            <a:off x="6824540" y="4144161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FAB39-3265-46C3-8E48-69171BA4B418}"/>
              </a:ext>
            </a:extLst>
          </p:cNvPr>
          <p:cNvSpPr txBox="1"/>
          <p:nvPr/>
        </p:nvSpPr>
        <p:spPr>
          <a:xfrm>
            <a:off x="8207402" y="4144161"/>
            <a:ext cx="49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00A8"/>
                </a:solidFill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24142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A4FF-33D8-40C9-83B9-0808ADFD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#3: No Parameter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C00AB-23B9-4239-B179-72A51A707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162" y="3429000"/>
            <a:ext cx="7181675" cy="540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of these inputs has a </a:t>
            </a:r>
            <a:r>
              <a:rPr lang="en-US" b="1" dirty="0"/>
              <a:t>separate parameter: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43792-4B0A-4B3A-A604-74B674082DD9}"/>
              </a:ext>
            </a:extLst>
          </p:cNvPr>
          <p:cNvSpPr txBox="1"/>
          <p:nvPr/>
        </p:nvSpPr>
        <p:spPr>
          <a:xfrm>
            <a:off x="1989239" y="1971629"/>
            <a:ext cx="828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500" dirty="0"/>
              <a:t>[</a:t>
            </a:r>
            <a:r>
              <a:rPr lang="en-US" sz="3200" spc="500" dirty="0">
                <a:solidFill>
                  <a:srgbClr val="0070C0"/>
                </a:solidFill>
              </a:rPr>
              <a:t>10000</a:t>
            </a:r>
            <a:r>
              <a:rPr lang="en-US" sz="3200" spc="500" dirty="0">
                <a:solidFill>
                  <a:srgbClr val="FF0000"/>
                </a:solidFill>
              </a:rPr>
              <a:t>00001</a:t>
            </a:r>
            <a:r>
              <a:rPr lang="en-US" sz="3200" spc="500" dirty="0">
                <a:solidFill>
                  <a:srgbClr val="00B0F0"/>
                </a:solidFill>
              </a:rPr>
              <a:t>00100</a:t>
            </a:r>
            <a:r>
              <a:rPr lang="en-US" sz="3200" spc="500" dirty="0">
                <a:solidFill>
                  <a:srgbClr val="7030A0"/>
                </a:solidFill>
              </a:rPr>
              <a:t>01000</a:t>
            </a:r>
            <a:r>
              <a:rPr lang="en-US" sz="3200" spc="500" dirty="0">
                <a:solidFill>
                  <a:srgbClr val="D000A8"/>
                </a:solidFill>
              </a:rPr>
              <a:t>00010</a:t>
            </a:r>
            <a:r>
              <a:rPr lang="en-US" sz="3200" spc="500" dirty="0"/>
              <a:t> … 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8E442-1940-49CA-9B09-1520EFDC5E76}"/>
              </a:ext>
            </a:extLst>
          </p:cNvPr>
          <p:cNvSpPr txBox="1"/>
          <p:nvPr/>
        </p:nvSpPr>
        <p:spPr>
          <a:xfrm>
            <a:off x="2825517" y="2612120"/>
            <a:ext cx="11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CAE0D-E0E5-4B22-99D9-E1228E071F1B}"/>
              </a:ext>
            </a:extLst>
          </p:cNvPr>
          <p:cNvSpPr txBox="1"/>
          <p:nvPr/>
        </p:nvSpPr>
        <p:spPr>
          <a:xfrm>
            <a:off x="3951043" y="2612120"/>
            <a:ext cx="10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B600D2-63E7-41AC-89D7-0A793C202944}"/>
              </a:ext>
            </a:extLst>
          </p:cNvPr>
          <p:cNvSpPr txBox="1"/>
          <p:nvPr/>
        </p:nvSpPr>
        <p:spPr>
          <a:xfrm>
            <a:off x="5466825" y="2612120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Took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7CCBC0-CFF9-4DA8-A3CE-A7A3AF49D593}"/>
              </a:ext>
            </a:extLst>
          </p:cNvPr>
          <p:cNvSpPr txBox="1"/>
          <p:nvPr/>
        </p:nvSpPr>
        <p:spPr>
          <a:xfrm>
            <a:off x="6858096" y="2617364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EEA734-AE9A-4312-9292-DBBF1A25132D}"/>
              </a:ext>
            </a:extLst>
          </p:cNvPr>
          <p:cNvSpPr txBox="1"/>
          <p:nvPr/>
        </p:nvSpPr>
        <p:spPr>
          <a:xfrm>
            <a:off x="8240958" y="2617364"/>
            <a:ext cx="49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00A8"/>
                </a:solidFill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39560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4C25-748E-45D5-8530-2291DFB7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#3: No Parameter Sharing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82396E-2E31-4462-BDCE-9F0F5F485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162" y="3429000"/>
            <a:ext cx="7181675" cy="540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of these inputs has a </a:t>
            </a:r>
            <a:r>
              <a:rPr lang="en-US" b="1" dirty="0"/>
              <a:t>separate parameter: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A9E8F-837D-43D3-ADA9-E4FCBC60CB0F}"/>
              </a:ext>
            </a:extLst>
          </p:cNvPr>
          <p:cNvSpPr txBox="1"/>
          <p:nvPr/>
        </p:nvSpPr>
        <p:spPr>
          <a:xfrm>
            <a:off x="1989239" y="1971629"/>
            <a:ext cx="828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500" dirty="0"/>
              <a:t>[</a:t>
            </a:r>
            <a:r>
              <a:rPr lang="en-US" sz="3200" spc="500" dirty="0">
                <a:solidFill>
                  <a:srgbClr val="0070C0"/>
                </a:solidFill>
              </a:rPr>
              <a:t>10000</a:t>
            </a:r>
            <a:r>
              <a:rPr lang="en-US" sz="3200" spc="500" dirty="0">
                <a:solidFill>
                  <a:srgbClr val="FF0000"/>
                </a:solidFill>
              </a:rPr>
              <a:t>00001</a:t>
            </a:r>
            <a:r>
              <a:rPr lang="en-US" sz="3200" spc="500" dirty="0">
                <a:solidFill>
                  <a:srgbClr val="00B0F0"/>
                </a:solidFill>
              </a:rPr>
              <a:t>00100</a:t>
            </a:r>
            <a:r>
              <a:rPr lang="en-US" sz="3200" spc="500" dirty="0">
                <a:solidFill>
                  <a:srgbClr val="7030A0"/>
                </a:solidFill>
              </a:rPr>
              <a:t>01000</a:t>
            </a:r>
            <a:r>
              <a:rPr lang="en-US" sz="3200" spc="500" dirty="0">
                <a:solidFill>
                  <a:srgbClr val="D000A8"/>
                </a:solidFill>
              </a:rPr>
              <a:t>00010</a:t>
            </a:r>
            <a:r>
              <a:rPr lang="en-US" sz="3200" spc="500" dirty="0"/>
              <a:t> …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E4CB7-179B-476F-A79F-24261E7FC584}"/>
              </a:ext>
            </a:extLst>
          </p:cNvPr>
          <p:cNvSpPr txBox="1"/>
          <p:nvPr/>
        </p:nvSpPr>
        <p:spPr>
          <a:xfrm>
            <a:off x="2825517" y="2612120"/>
            <a:ext cx="11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C0D7A-9C9B-4611-BC28-F767C427BF09}"/>
              </a:ext>
            </a:extLst>
          </p:cNvPr>
          <p:cNvSpPr txBox="1"/>
          <p:nvPr/>
        </p:nvSpPr>
        <p:spPr>
          <a:xfrm>
            <a:off x="3951043" y="2612120"/>
            <a:ext cx="10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5B793-E5A8-4A9D-A0C0-C8B970DE22AC}"/>
              </a:ext>
            </a:extLst>
          </p:cNvPr>
          <p:cNvSpPr txBox="1"/>
          <p:nvPr/>
        </p:nvSpPr>
        <p:spPr>
          <a:xfrm>
            <a:off x="5466825" y="2612120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90528-4F64-4CAD-8D95-E38EF3D1D4F4}"/>
              </a:ext>
            </a:extLst>
          </p:cNvPr>
          <p:cNvSpPr txBox="1"/>
          <p:nvPr/>
        </p:nvSpPr>
        <p:spPr>
          <a:xfrm>
            <a:off x="6858096" y="2617364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603FB-8714-421F-9C42-B592C79F565E}"/>
              </a:ext>
            </a:extLst>
          </p:cNvPr>
          <p:cNvSpPr txBox="1"/>
          <p:nvPr/>
        </p:nvSpPr>
        <p:spPr>
          <a:xfrm>
            <a:off x="8240958" y="2617364"/>
            <a:ext cx="49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00A8"/>
                </a:solidFill>
              </a:rPr>
              <a:t>Cat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8A3D5-7918-4E27-8087-1468346AAAA1}"/>
              </a:ext>
            </a:extLst>
          </p:cNvPr>
          <p:cNvSpPr txBox="1"/>
          <p:nvPr/>
        </p:nvSpPr>
        <p:spPr>
          <a:xfrm>
            <a:off x="1955682" y="4549278"/>
            <a:ext cx="828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500" dirty="0"/>
              <a:t>[</a:t>
            </a:r>
            <a:r>
              <a:rPr lang="en-US" sz="3200" spc="500" dirty="0">
                <a:solidFill>
                  <a:srgbClr val="D000A8"/>
                </a:solidFill>
              </a:rPr>
              <a:t>00010</a:t>
            </a:r>
            <a:r>
              <a:rPr lang="en-US" sz="3200" spc="500" dirty="0">
                <a:solidFill>
                  <a:srgbClr val="00B0F0"/>
                </a:solidFill>
              </a:rPr>
              <a:t>00100</a:t>
            </a:r>
            <a:r>
              <a:rPr lang="en-US" sz="3200" spc="500" dirty="0">
                <a:solidFill>
                  <a:srgbClr val="7030A0"/>
                </a:solidFill>
              </a:rPr>
              <a:t>01000</a:t>
            </a:r>
            <a:r>
              <a:rPr lang="en-US" sz="3200" spc="500" dirty="0">
                <a:solidFill>
                  <a:srgbClr val="0070C0"/>
                </a:solidFill>
              </a:rPr>
              <a:t>10000</a:t>
            </a:r>
            <a:r>
              <a:rPr lang="en-US" sz="3200" spc="500" dirty="0">
                <a:solidFill>
                  <a:srgbClr val="FF0000"/>
                </a:solidFill>
              </a:rPr>
              <a:t>00001</a:t>
            </a:r>
            <a:r>
              <a:rPr lang="en-US" sz="3200" spc="500" dirty="0"/>
              <a:t> …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861FC-17DB-447F-AC35-CD6B486F2AFD}"/>
              </a:ext>
            </a:extLst>
          </p:cNvPr>
          <p:cNvSpPr txBox="1"/>
          <p:nvPr/>
        </p:nvSpPr>
        <p:spPr>
          <a:xfrm>
            <a:off x="6858096" y="5134053"/>
            <a:ext cx="11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AD0AB9-BC75-451A-A918-F01B4DF400BC}"/>
              </a:ext>
            </a:extLst>
          </p:cNvPr>
          <p:cNvSpPr txBox="1"/>
          <p:nvPr/>
        </p:nvSpPr>
        <p:spPr>
          <a:xfrm>
            <a:off x="7977451" y="5134053"/>
            <a:ext cx="10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Morning</a:t>
            </a:r>
          </a:p>
        </p:txBody>
      </p:sp>
    </p:spTree>
    <p:extLst>
      <p:ext uri="{BB962C8B-B14F-4D97-AF65-F5344CB8AC3E}">
        <p14:creationId xmlns:p14="http://schemas.microsoft.com/office/powerpoint/2010/main" val="370416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4828-167B-45B0-83A4-06F1B696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987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an image of a ball,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predict where it will go next?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D2A7DF-A7EA-47D8-8559-DED1B775E83A}"/>
              </a:ext>
            </a:extLst>
          </p:cNvPr>
          <p:cNvSpPr>
            <a:spLocks/>
          </p:cNvSpPr>
          <p:nvPr/>
        </p:nvSpPr>
        <p:spPr>
          <a:xfrm>
            <a:off x="5638800" y="3429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AE3644-6D97-4C2A-B117-DE06BAD54B91}"/>
              </a:ext>
            </a:extLst>
          </p:cNvPr>
          <p:cNvSpPr>
            <a:spLocks/>
          </p:cNvSpPr>
          <p:nvPr/>
        </p:nvSpPr>
        <p:spPr>
          <a:xfrm>
            <a:off x="5433218" y="3429000"/>
            <a:ext cx="1325563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9FD9-8BCD-4ACC-8F71-81309EE5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#3: No Parameter Sharing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A109DD-F0FD-4BB1-B6AC-355CB73E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162" y="3429000"/>
            <a:ext cx="7181675" cy="540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of these inputs has a </a:t>
            </a:r>
            <a:r>
              <a:rPr lang="en-US" b="1" dirty="0"/>
              <a:t>separate parameter: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80B19-9BEA-4674-B9B6-87EC937845DE}"/>
              </a:ext>
            </a:extLst>
          </p:cNvPr>
          <p:cNvSpPr txBox="1"/>
          <p:nvPr/>
        </p:nvSpPr>
        <p:spPr>
          <a:xfrm>
            <a:off x="1989239" y="1971629"/>
            <a:ext cx="828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500" dirty="0"/>
              <a:t>[</a:t>
            </a:r>
            <a:r>
              <a:rPr lang="en-US" sz="3200" spc="500" dirty="0">
                <a:solidFill>
                  <a:srgbClr val="0070C0"/>
                </a:solidFill>
              </a:rPr>
              <a:t>10000</a:t>
            </a:r>
            <a:r>
              <a:rPr lang="en-US" sz="3200" spc="500" dirty="0">
                <a:solidFill>
                  <a:srgbClr val="FF0000"/>
                </a:solidFill>
              </a:rPr>
              <a:t>00001</a:t>
            </a:r>
            <a:r>
              <a:rPr lang="en-US" sz="3200" spc="500" dirty="0">
                <a:solidFill>
                  <a:srgbClr val="00B0F0"/>
                </a:solidFill>
              </a:rPr>
              <a:t>00100</a:t>
            </a:r>
            <a:r>
              <a:rPr lang="en-US" sz="3200" spc="500" dirty="0">
                <a:solidFill>
                  <a:srgbClr val="7030A0"/>
                </a:solidFill>
              </a:rPr>
              <a:t>01000</a:t>
            </a:r>
            <a:r>
              <a:rPr lang="en-US" sz="3200" spc="500" dirty="0">
                <a:solidFill>
                  <a:srgbClr val="D000A8"/>
                </a:solidFill>
              </a:rPr>
              <a:t>00010</a:t>
            </a:r>
            <a:r>
              <a:rPr lang="en-US" sz="3200" spc="500" dirty="0"/>
              <a:t> …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C0CB2-CBA7-42FA-8412-43DAC1A06D7C}"/>
              </a:ext>
            </a:extLst>
          </p:cNvPr>
          <p:cNvSpPr txBox="1"/>
          <p:nvPr/>
        </p:nvSpPr>
        <p:spPr>
          <a:xfrm>
            <a:off x="2825517" y="2612120"/>
            <a:ext cx="11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CFA4D-08CB-4C2C-87BF-1724CA380F4E}"/>
              </a:ext>
            </a:extLst>
          </p:cNvPr>
          <p:cNvSpPr txBox="1"/>
          <p:nvPr/>
        </p:nvSpPr>
        <p:spPr>
          <a:xfrm>
            <a:off x="3951043" y="2612120"/>
            <a:ext cx="10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49EED-6EF2-4799-956A-E1AB01669374}"/>
              </a:ext>
            </a:extLst>
          </p:cNvPr>
          <p:cNvSpPr txBox="1"/>
          <p:nvPr/>
        </p:nvSpPr>
        <p:spPr>
          <a:xfrm>
            <a:off x="5466825" y="2612120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CBA3CA-F66F-471A-A84B-E7267311B50B}"/>
              </a:ext>
            </a:extLst>
          </p:cNvPr>
          <p:cNvSpPr txBox="1"/>
          <p:nvPr/>
        </p:nvSpPr>
        <p:spPr>
          <a:xfrm>
            <a:off x="6858096" y="2617364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0009B-333D-4D8A-BD99-5FF552C2C09A}"/>
              </a:ext>
            </a:extLst>
          </p:cNvPr>
          <p:cNvSpPr txBox="1"/>
          <p:nvPr/>
        </p:nvSpPr>
        <p:spPr>
          <a:xfrm>
            <a:off x="8240958" y="2617364"/>
            <a:ext cx="49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00A8"/>
                </a:solidFill>
              </a:rPr>
              <a:t>Cat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F3055-4C6C-40FB-BC39-105F1C1D09C7}"/>
              </a:ext>
            </a:extLst>
          </p:cNvPr>
          <p:cNvSpPr txBox="1"/>
          <p:nvPr/>
        </p:nvSpPr>
        <p:spPr>
          <a:xfrm>
            <a:off x="1955682" y="4549278"/>
            <a:ext cx="828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500" dirty="0"/>
              <a:t>[</a:t>
            </a:r>
            <a:r>
              <a:rPr lang="en-US" sz="3200" spc="500" dirty="0">
                <a:solidFill>
                  <a:srgbClr val="D000A8"/>
                </a:solidFill>
              </a:rPr>
              <a:t>00010</a:t>
            </a:r>
            <a:r>
              <a:rPr lang="en-US" sz="3200" spc="500" dirty="0">
                <a:solidFill>
                  <a:srgbClr val="00B0F0"/>
                </a:solidFill>
              </a:rPr>
              <a:t>00100</a:t>
            </a:r>
            <a:r>
              <a:rPr lang="en-US" sz="3200" spc="500" dirty="0">
                <a:solidFill>
                  <a:srgbClr val="7030A0"/>
                </a:solidFill>
              </a:rPr>
              <a:t>01000</a:t>
            </a:r>
            <a:r>
              <a:rPr lang="en-US" sz="3200" spc="500" dirty="0">
                <a:solidFill>
                  <a:srgbClr val="0070C0"/>
                </a:solidFill>
              </a:rPr>
              <a:t>10000</a:t>
            </a:r>
            <a:r>
              <a:rPr lang="en-US" sz="3200" spc="500" dirty="0">
                <a:solidFill>
                  <a:srgbClr val="FF0000"/>
                </a:solidFill>
              </a:rPr>
              <a:t>00001</a:t>
            </a:r>
            <a:r>
              <a:rPr lang="en-US" sz="3200" spc="500" dirty="0"/>
              <a:t> …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F19AF-EBED-43BA-AE92-26C173D80A5E}"/>
              </a:ext>
            </a:extLst>
          </p:cNvPr>
          <p:cNvSpPr txBox="1"/>
          <p:nvPr/>
        </p:nvSpPr>
        <p:spPr>
          <a:xfrm>
            <a:off x="6858096" y="5134053"/>
            <a:ext cx="11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B3A34-82CA-4029-9739-5CF568440072}"/>
              </a:ext>
            </a:extLst>
          </p:cNvPr>
          <p:cNvSpPr txBox="1"/>
          <p:nvPr/>
        </p:nvSpPr>
        <p:spPr>
          <a:xfrm>
            <a:off x="7977451" y="5134053"/>
            <a:ext cx="10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3D5E7-A397-4773-834D-08DBE023F820}"/>
              </a:ext>
            </a:extLst>
          </p:cNvPr>
          <p:cNvSpPr txBox="1"/>
          <p:nvPr/>
        </p:nvSpPr>
        <p:spPr>
          <a:xfrm>
            <a:off x="3650608" y="5840042"/>
            <a:ext cx="495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we learn about the sequence </a:t>
            </a:r>
            <a:r>
              <a:rPr lang="en-US" b="1" dirty="0"/>
              <a:t>won’t transfer </a:t>
            </a:r>
            <a:r>
              <a:rPr lang="en-US" dirty="0"/>
              <a:t>if they appear </a:t>
            </a:r>
            <a:r>
              <a:rPr lang="en-US" b="1" dirty="0"/>
              <a:t>elsewhere</a:t>
            </a:r>
            <a:r>
              <a:rPr lang="en-US" dirty="0"/>
              <a:t> in the sequence.</a:t>
            </a:r>
          </a:p>
        </p:txBody>
      </p:sp>
    </p:spTree>
    <p:extLst>
      <p:ext uri="{BB962C8B-B14F-4D97-AF65-F5344CB8AC3E}">
        <p14:creationId xmlns:p14="http://schemas.microsoft.com/office/powerpoint/2010/main" val="298198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1916-7F5D-433F-B5DC-E46612D9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Design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BA93-8ADB-4937-AD09-6AB9F6D7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026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model sequences, we need to: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Handle </a:t>
            </a:r>
            <a:r>
              <a:rPr lang="en-US" b="1" dirty="0"/>
              <a:t>variable </a:t>
            </a:r>
            <a:r>
              <a:rPr lang="en-US" dirty="0"/>
              <a:t>length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Track </a:t>
            </a:r>
            <a:r>
              <a:rPr lang="en-US" b="1" dirty="0"/>
              <a:t>long-term </a:t>
            </a:r>
            <a:r>
              <a:rPr lang="en-US" dirty="0"/>
              <a:t>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Maintain information about </a:t>
            </a:r>
            <a:r>
              <a:rPr lang="en-US" b="1" dirty="0"/>
              <a:t>order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Share parameters </a:t>
            </a:r>
            <a:r>
              <a:rPr lang="en-US" dirty="0"/>
              <a:t>across the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79A1A-EE95-4BAA-93F4-66714006010B}"/>
              </a:ext>
            </a:extLst>
          </p:cNvPr>
          <p:cNvSpPr txBox="1"/>
          <p:nvPr/>
        </p:nvSpPr>
        <p:spPr>
          <a:xfrm>
            <a:off x="3411166" y="5369668"/>
            <a:ext cx="536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Today: </a:t>
            </a:r>
            <a:r>
              <a:rPr lang="en-US" b="1" dirty="0"/>
              <a:t>Recurrent Neural Networks (RNNs) </a:t>
            </a:r>
            <a:r>
              <a:rPr lang="en-US" dirty="0"/>
              <a:t>as an approach to sequence modeling problems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29CCF0-9E14-45D3-9AB0-62EC55C9A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27" b="99390" l="9214" r="91870">
                        <a14:foregroundMark x1="52304" y1="11179" x2="53117" y2="17480"/>
                        <a14:foregroundMark x1="55285" y1="7927" x2="38753" y2="8537"/>
                        <a14:foregroundMark x1="47967" y1="89024" x2="50678" y2="99593"/>
                        <a14:foregroundMark x1="62602" y1="89228" x2="58808" y2="91057"/>
                        <a14:foregroundMark x1="89431" y1="29675" x2="91057" y2="57317"/>
                        <a14:foregroundMark x1="91057" y1="57317" x2="91870" y2="59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510"/>
          <a:stretch/>
        </p:blipFill>
        <p:spPr>
          <a:xfrm>
            <a:off x="8610234" y="2398295"/>
            <a:ext cx="2812024" cy="29053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3D127F3-F504-4731-929D-0D3B007A089B}"/>
              </a:ext>
            </a:extLst>
          </p:cNvPr>
          <p:cNvSpPr/>
          <p:nvPr/>
        </p:nvSpPr>
        <p:spPr>
          <a:xfrm>
            <a:off x="9698537" y="1714751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1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E69F-F7D7-4110-A94C-45542442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Recurrent Neural Networks (RNNs)</a:t>
            </a:r>
          </a:p>
        </p:txBody>
      </p:sp>
    </p:spTree>
    <p:extLst>
      <p:ext uri="{BB962C8B-B14F-4D97-AF65-F5344CB8AC3E}">
        <p14:creationId xmlns:p14="http://schemas.microsoft.com/office/powerpoint/2010/main" val="308374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BD6D-1B79-4D54-A328-C248840E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Feed-Forward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2D9D0-4327-4BD9-B5C1-38246FBBD3F7}"/>
              </a:ext>
            </a:extLst>
          </p:cNvPr>
          <p:cNvSpPr txBox="1"/>
          <p:nvPr/>
        </p:nvSpPr>
        <p:spPr>
          <a:xfrm>
            <a:off x="301558" y="5194571"/>
            <a:ext cx="303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FD444-5056-4D60-8E05-3F512F14D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67" y="1453004"/>
            <a:ext cx="1257409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84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FB33-FFC9-4808-A2A9-80F86B64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57" y="267848"/>
            <a:ext cx="11817486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Recurrent Neural Networks for Sequence 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131B0-1067-4596-A828-5BC706288FD5}"/>
              </a:ext>
            </a:extLst>
          </p:cNvPr>
          <p:cNvSpPr txBox="1"/>
          <p:nvPr/>
        </p:nvSpPr>
        <p:spPr>
          <a:xfrm>
            <a:off x="301558" y="5194571"/>
            <a:ext cx="303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27E7E-4E5B-41EA-9E7D-9DC1A4FF4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67" y="1453004"/>
            <a:ext cx="1257409" cy="33683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49C0B5-4F66-4448-9458-A6E12FCD3BC7}"/>
              </a:ext>
            </a:extLst>
          </p:cNvPr>
          <p:cNvCxnSpPr/>
          <p:nvPr/>
        </p:nvCxnSpPr>
        <p:spPr>
          <a:xfrm>
            <a:off x="3336587" y="1663430"/>
            <a:ext cx="0" cy="4177472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36A256-A2AA-4055-A516-C471F4B4F09D}"/>
              </a:ext>
            </a:extLst>
          </p:cNvPr>
          <p:cNvSpPr txBox="1"/>
          <p:nvPr/>
        </p:nvSpPr>
        <p:spPr>
          <a:xfrm>
            <a:off x="3672268" y="5195554"/>
            <a:ext cx="260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to One </a:t>
            </a:r>
          </a:p>
          <a:p>
            <a:pPr algn="ctr"/>
            <a:r>
              <a:rPr lang="en-US" i="1" dirty="0"/>
              <a:t>Sentiment Classification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81F338-940C-4D46-A368-813F5044A05E}"/>
              </a:ext>
            </a:extLst>
          </p:cNvPr>
          <p:cNvSpPr/>
          <p:nvPr/>
        </p:nvSpPr>
        <p:spPr>
          <a:xfrm>
            <a:off x="3847152" y="4074584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DC2B20-DAB2-427A-BA83-3821C947817D}"/>
              </a:ext>
            </a:extLst>
          </p:cNvPr>
          <p:cNvCxnSpPr>
            <a:cxnSpLocks/>
          </p:cNvCxnSpPr>
          <p:nvPr/>
        </p:nvCxnSpPr>
        <p:spPr>
          <a:xfrm flipV="1">
            <a:off x="4149287" y="3678326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D97B7E-64F1-47A1-80CB-BFF2EC521A97}"/>
              </a:ext>
            </a:extLst>
          </p:cNvPr>
          <p:cNvSpPr/>
          <p:nvPr/>
        </p:nvSpPr>
        <p:spPr>
          <a:xfrm>
            <a:off x="3874410" y="2690035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8A845F-7270-4A3F-A83C-A886768DBEE4}"/>
              </a:ext>
            </a:extLst>
          </p:cNvPr>
          <p:cNvSpPr/>
          <p:nvPr/>
        </p:nvSpPr>
        <p:spPr>
          <a:xfrm>
            <a:off x="4677765" y="2687069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7A9775-8FB4-4BB1-9A60-AF15369B3BC0}"/>
              </a:ext>
            </a:extLst>
          </p:cNvPr>
          <p:cNvSpPr/>
          <p:nvPr/>
        </p:nvSpPr>
        <p:spPr>
          <a:xfrm>
            <a:off x="5477393" y="2691713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F4C763-88BF-49CC-9868-8B8CA7177E6F}"/>
              </a:ext>
            </a:extLst>
          </p:cNvPr>
          <p:cNvSpPr/>
          <p:nvPr/>
        </p:nvSpPr>
        <p:spPr>
          <a:xfrm>
            <a:off x="5420600" y="1582595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363401-E1F7-44DD-B1A5-CA394DE3DE9D}"/>
              </a:ext>
            </a:extLst>
          </p:cNvPr>
          <p:cNvCxnSpPr>
            <a:cxnSpLocks/>
          </p:cNvCxnSpPr>
          <p:nvPr/>
        </p:nvCxnSpPr>
        <p:spPr>
          <a:xfrm flipV="1">
            <a:off x="5751307" y="2274130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8DA34D-DC4C-4F83-BADA-D54941F5677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231944" y="3181215"/>
            <a:ext cx="245449" cy="464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972BB7-D333-4F9F-AAE1-9FDC1A8189F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428589" y="3181215"/>
            <a:ext cx="249176" cy="296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8422D4A-D2A8-4D0D-88B9-1A03AD4A1DBF}"/>
              </a:ext>
            </a:extLst>
          </p:cNvPr>
          <p:cNvSpPr/>
          <p:nvPr/>
        </p:nvSpPr>
        <p:spPr>
          <a:xfrm>
            <a:off x="4649306" y="4093030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C99A2C-46E4-4575-B136-74A83894313D}"/>
              </a:ext>
            </a:extLst>
          </p:cNvPr>
          <p:cNvCxnSpPr>
            <a:cxnSpLocks/>
          </p:cNvCxnSpPr>
          <p:nvPr/>
        </p:nvCxnSpPr>
        <p:spPr>
          <a:xfrm flipV="1">
            <a:off x="4951441" y="3696772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0A6F082-D39E-4682-B32F-00DB353879B8}"/>
              </a:ext>
            </a:extLst>
          </p:cNvPr>
          <p:cNvSpPr/>
          <p:nvPr/>
        </p:nvSpPr>
        <p:spPr>
          <a:xfrm>
            <a:off x="5440913" y="4086647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823A20-686D-4A21-BB83-2791FF3B98FE}"/>
              </a:ext>
            </a:extLst>
          </p:cNvPr>
          <p:cNvCxnSpPr>
            <a:cxnSpLocks/>
          </p:cNvCxnSpPr>
          <p:nvPr/>
        </p:nvCxnSpPr>
        <p:spPr>
          <a:xfrm flipV="1">
            <a:off x="5743048" y="3690389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317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F76053-50F1-4DC9-A8FA-887BEF9A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57" y="267848"/>
            <a:ext cx="11817486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Recurrent Neural Networks for Sequence 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F6D38-12FF-444A-B3FE-C2CE5236EF0F}"/>
              </a:ext>
            </a:extLst>
          </p:cNvPr>
          <p:cNvSpPr txBox="1"/>
          <p:nvPr/>
        </p:nvSpPr>
        <p:spPr>
          <a:xfrm>
            <a:off x="301558" y="5194571"/>
            <a:ext cx="303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531-9EBA-4B0A-BD77-E8281C4D6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67" y="1453004"/>
            <a:ext cx="1257409" cy="336833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72438F-2C2B-4577-BFD7-B62A07BBCC26}"/>
              </a:ext>
            </a:extLst>
          </p:cNvPr>
          <p:cNvCxnSpPr/>
          <p:nvPr/>
        </p:nvCxnSpPr>
        <p:spPr>
          <a:xfrm>
            <a:off x="3336587" y="1663430"/>
            <a:ext cx="0" cy="4177472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1DDB08-9A89-47BD-A82F-4CCC5E1CB95B}"/>
              </a:ext>
            </a:extLst>
          </p:cNvPr>
          <p:cNvSpPr txBox="1"/>
          <p:nvPr/>
        </p:nvSpPr>
        <p:spPr>
          <a:xfrm>
            <a:off x="3672268" y="5195554"/>
            <a:ext cx="260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to One </a:t>
            </a:r>
          </a:p>
          <a:p>
            <a:pPr algn="ctr"/>
            <a:r>
              <a:rPr lang="en-US" i="1" dirty="0"/>
              <a:t>Sentiment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3B0E2-CE22-46BD-AAE8-21CBA41F6425}"/>
              </a:ext>
            </a:extLst>
          </p:cNvPr>
          <p:cNvSpPr txBox="1"/>
          <p:nvPr/>
        </p:nvSpPr>
        <p:spPr>
          <a:xfrm>
            <a:off x="7569741" y="5194571"/>
            <a:ext cx="209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to Many </a:t>
            </a:r>
            <a:r>
              <a:rPr lang="en-US" i="1" dirty="0"/>
              <a:t>Music Generation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0C5C87-DA67-412C-86E1-F002378839F7}"/>
              </a:ext>
            </a:extLst>
          </p:cNvPr>
          <p:cNvSpPr/>
          <p:nvPr/>
        </p:nvSpPr>
        <p:spPr>
          <a:xfrm>
            <a:off x="3847152" y="4074584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0DB478-9929-4CDA-969E-BD3A180065E3}"/>
              </a:ext>
            </a:extLst>
          </p:cNvPr>
          <p:cNvCxnSpPr>
            <a:cxnSpLocks/>
          </p:cNvCxnSpPr>
          <p:nvPr/>
        </p:nvCxnSpPr>
        <p:spPr>
          <a:xfrm flipV="1">
            <a:off x="4149287" y="3678326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F80C5C-F8E8-43E2-9611-6F9B281CE87D}"/>
              </a:ext>
            </a:extLst>
          </p:cNvPr>
          <p:cNvSpPr/>
          <p:nvPr/>
        </p:nvSpPr>
        <p:spPr>
          <a:xfrm>
            <a:off x="3874410" y="2690035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E05317-18FC-450B-93E2-9D34E056D905}"/>
              </a:ext>
            </a:extLst>
          </p:cNvPr>
          <p:cNvSpPr/>
          <p:nvPr/>
        </p:nvSpPr>
        <p:spPr>
          <a:xfrm>
            <a:off x="4677765" y="2687069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25D461-74DA-4AB4-8A6B-2B5C071AFD65}"/>
              </a:ext>
            </a:extLst>
          </p:cNvPr>
          <p:cNvSpPr/>
          <p:nvPr/>
        </p:nvSpPr>
        <p:spPr>
          <a:xfrm>
            <a:off x="5477393" y="2691713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55FD3-2F33-4765-AC4F-DFD1FE5B205A}"/>
              </a:ext>
            </a:extLst>
          </p:cNvPr>
          <p:cNvSpPr/>
          <p:nvPr/>
        </p:nvSpPr>
        <p:spPr>
          <a:xfrm>
            <a:off x="5420600" y="1582595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D4FC40-D3EF-4A83-B59B-7FA799EC2D2B}"/>
              </a:ext>
            </a:extLst>
          </p:cNvPr>
          <p:cNvCxnSpPr>
            <a:cxnSpLocks/>
          </p:cNvCxnSpPr>
          <p:nvPr/>
        </p:nvCxnSpPr>
        <p:spPr>
          <a:xfrm flipV="1">
            <a:off x="5751307" y="2274130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5588CA-C540-4460-940B-A6176BF8CA7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231944" y="3181215"/>
            <a:ext cx="245449" cy="464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7C9633-5FFD-468A-A844-573BD8E1715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4428589" y="3181215"/>
            <a:ext cx="249176" cy="296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5ECC286-C56B-4E1E-8F67-B0A1B035ED4F}"/>
              </a:ext>
            </a:extLst>
          </p:cNvPr>
          <p:cNvSpPr/>
          <p:nvPr/>
        </p:nvSpPr>
        <p:spPr>
          <a:xfrm>
            <a:off x="4649306" y="4093030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22D1B9-9C8B-4214-94A4-175F23992B77}"/>
              </a:ext>
            </a:extLst>
          </p:cNvPr>
          <p:cNvCxnSpPr>
            <a:cxnSpLocks/>
          </p:cNvCxnSpPr>
          <p:nvPr/>
        </p:nvCxnSpPr>
        <p:spPr>
          <a:xfrm flipV="1">
            <a:off x="4951441" y="3696772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FB325CA-95E7-4A28-854F-ABCB3213C479}"/>
              </a:ext>
            </a:extLst>
          </p:cNvPr>
          <p:cNvSpPr/>
          <p:nvPr/>
        </p:nvSpPr>
        <p:spPr>
          <a:xfrm>
            <a:off x="5440913" y="4086647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6E29A2-C6DB-4618-9DED-C626B48589C1}"/>
              </a:ext>
            </a:extLst>
          </p:cNvPr>
          <p:cNvCxnSpPr>
            <a:cxnSpLocks/>
          </p:cNvCxnSpPr>
          <p:nvPr/>
        </p:nvCxnSpPr>
        <p:spPr>
          <a:xfrm flipV="1">
            <a:off x="5743048" y="3690389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089054C-011C-4CE5-8100-40D22209121B}"/>
              </a:ext>
            </a:extLst>
          </p:cNvPr>
          <p:cNvSpPr/>
          <p:nvPr/>
        </p:nvSpPr>
        <p:spPr>
          <a:xfrm>
            <a:off x="7513144" y="4119259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CF0D6D-BFD9-479B-8F57-B045A07AA477}"/>
              </a:ext>
            </a:extLst>
          </p:cNvPr>
          <p:cNvCxnSpPr>
            <a:cxnSpLocks/>
          </p:cNvCxnSpPr>
          <p:nvPr/>
        </p:nvCxnSpPr>
        <p:spPr>
          <a:xfrm flipV="1">
            <a:off x="7815279" y="3723001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93D05-5E6D-47E6-9E22-01EB63A05835}"/>
              </a:ext>
            </a:extLst>
          </p:cNvPr>
          <p:cNvSpPr/>
          <p:nvPr/>
        </p:nvSpPr>
        <p:spPr>
          <a:xfrm>
            <a:off x="7540402" y="2734710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21D8C5-0311-46C9-85B1-EC161A9E571B}"/>
              </a:ext>
            </a:extLst>
          </p:cNvPr>
          <p:cNvSpPr/>
          <p:nvPr/>
        </p:nvSpPr>
        <p:spPr>
          <a:xfrm>
            <a:off x="8343757" y="2731744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3AD82D6-932B-4EE1-8DAC-A489F443A3A5}"/>
              </a:ext>
            </a:extLst>
          </p:cNvPr>
          <p:cNvSpPr/>
          <p:nvPr/>
        </p:nvSpPr>
        <p:spPr>
          <a:xfrm>
            <a:off x="9143385" y="2736388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0F5EB4-975D-4C4A-B64F-29772FF2BB79}"/>
              </a:ext>
            </a:extLst>
          </p:cNvPr>
          <p:cNvSpPr/>
          <p:nvPr/>
        </p:nvSpPr>
        <p:spPr>
          <a:xfrm>
            <a:off x="9086592" y="1627270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2E7EFA-09B0-4581-B497-22ACF3BF5F82}"/>
              </a:ext>
            </a:extLst>
          </p:cNvPr>
          <p:cNvCxnSpPr>
            <a:cxnSpLocks/>
          </p:cNvCxnSpPr>
          <p:nvPr/>
        </p:nvCxnSpPr>
        <p:spPr>
          <a:xfrm flipV="1">
            <a:off x="9417299" y="2318805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EEC749-4B33-4484-A764-952BDA4D66A7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897936" y="3225890"/>
            <a:ext cx="245449" cy="464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E64AB2-0BCC-4832-82E2-FB242AAF1DB8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8094581" y="3225890"/>
            <a:ext cx="249176" cy="296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0316687-87F5-4CC2-8665-66268E77C040}"/>
              </a:ext>
            </a:extLst>
          </p:cNvPr>
          <p:cNvSpPr/>
          <p:nvPr/>
        </p:nvSpPr>
        <p:spPr>
          <a:xfrm>
            <a:off x="8315298" y="4137705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D3C9C7-750C-44C9-AFC6-0D5CD5BA98D8}"/>
              </a:ext>
            </a:extLst>
          </p:cNvPr>
          <p:cNvCxnSpPr>
            <a:cxnSpLocks/>
          </p:cNvCxnSpPr>
          <p:nvPr/>
        </p:nvCxnSpPr>
        <p:spPr>
          <a:xfrm flipV="1">
            <a:off x="8617433" y="3741447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17EEDDE-65C8-4767-8CCC-9F69FE59D093}"/>
              </a:ext>
            </a:extLst>
          </p:cNvPr>
          <p:cNvSpPr/>
          <p:nvPr/>
        </p:nvSpPr>
        <p:spPr>
          <a:xfrm>
            <a:off x="9106905" y="4131322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8D505B-0419-4871-95BE-E523663A9F10}"/>
              </a:ext>
            </a:extLst>
          </p:cNvPr>
          <p:cNvCxnSpPr>
            <a:cxnSpLocks/>
          </p:cNvCxnSpPr>
          <p:nvPr/>
        </p:nvCxnSpPr>
        <p:spPr>
          <a:xfrm flipV="1">
            <a:off x="9409040" y="3735064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39BBE8-5930-49B1-B414-9EE3EC762047}"/>
              </a:ext>
            </a:extLst>
          </p:cNvPr>
          <p:cNvSpPr/>
          <p:nvPr/>
        </p:nvSpPr>
        <p:spPr>
          <a:xfrm>
            <a:off x="8294887" y="1627270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50BF4BE-A0DA-4BB1-BA9F-7A716489C1E6}"/>
              </a:ext>
            </a:extLst>
          </p:cNvPr>
          <p:cNvCxnSpPr>
            <a:cxnSpLocks/>
          </p:cNvCxnSpPr>
          <p:nvPr/>
        </p:nvCxnSpPr>
        <p:spPr>
          <a:xfrm flipV="1">
            <a:off x="8625594" y="2318805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A162C6A-AA66-4603-8820-526978826392}"/>
              </a:ext>
            </a:extLst>
          </p:cNvPr>
          <p:cNvSpPr/>
          <p:nvPr/>
        </p:nvSpPr>
        <p:spPr>
          <a:xfrm>
            <a:off x="7488260" y="1629215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554B555-4822-47BC-BBBF-47163424E548}"/>
              </a:ext>
            </a:extLst>
          </p:cNvPr>
          <p:cNvCxnSpPr>
            <a:cxnSpLocks/>
          </p:cNvCxnSpPr>
          <p:nvPr/>
        </p:nvCxnSpPr>
        <p:spPr>
          <a:xfrm flipV="1">
            <a:off x="7818967" y="2320750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9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65956-FEFE-4717-B3F1-8F70BA9D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57" y="267848"/>
            <a:ext cx="11817486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Recurrent Neural Networks for Sequence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B107E-B11D-4087-9819-713E3BDF374E}"/>
              </a:ext>
            </a:extLst>
          </p:cNvPr>
          <p:cNvSpPr txBox="1"/>
          <p:nvPr/>
        </p:nvSpPr>
        <p:spPr>
          <a:xfrm>
            <a:off x="301558" y="5194571"/>
            <a:ext cx="303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to One</a:t>
            </a:r>
          </a:p>
          <a:p>
            <a:pPr algn="ctr"/>
            <a:r>
              <a:rPr lang="en-US" dirty="0"/>
              <a:t>“Vanilla”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DAC87-7689-4F47-B9C3-C5AAF1FA6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67" y="1453004"/>
            <a:ext cx="1257409" cy="33683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F58DAA-AB0D-41DB-8021-657F9CB2B03C}"/>
              </a:ext>
            </a:extLst>
          </p:cNvPr>
          <p:cNvCxnSpPr/>
          <p:nvPr/>
        </p:nvCxnSpPr>
        <p:spPr>
          <a:xfrm>
            <a:off x="3336587" y="1663430"/>
            <a:ext cx="0" cy="4177472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93CDE0-1A7B-4721-AFCF-8475C345E13E}"/>
              </a:ext>
            </a:extLst>
          </p:cNvPr>
          <p:cNvSpPr txBox="1"/>
          <p:nvPr/>
        </p:nvSpPr>
        <p:spPr>
          <a:xfrm>
            <a:off x="3672268" y="5195554"/>
            <a:ext cx="260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to One </a:t>
            </a:r>
          </a:p>
          <a:p>
            <a:pPr algn="ctr"/>
            <a:r>
              <a:rPr lang="en-US" i="1" dirty="0"/>
              <a:t>Sentiment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69078-1FF3-4976-8082-F38B3A107B71}"/>
              </a:ext>
            </a:extLst>
          </p:cNvPr>
          <p:cNvSpPr txBox="1"/>
          <p:nvPr/>
        </p:nvSpPr>
        <p:spPr>
          <a:xfrm>
            <a:off x="7569741" y="5194571"/>
            <a:ext cx="209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to Many </a:t>
            </a:r>
            <a:r>
              <a:rPr lang="en-US" i="1" dirty="0"/>
              <a:t>Music Generation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DED42-A784-46CD-AEB9-633BCA15FE93}"/>
              </a:ext>
            </a:extLst>
          </p:cNvPr>
          <p:cNvSpPr txBox="1"/>
          <p:nvPr/>
        </p:nvSpPr>
        <p:spPr>
          <a:xfrm>
            <a:off x="10017900" y="2721389"/>
            <a:ext cx="203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many other architectures and applications.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4CEED6-0FF2-40F2-8ED8-EEB3501F65CE}"/>
              </a:ext>
            </a:extLst>
          </p:cNvPr>
          <p:cNvSpPr/>
          <p:nvPr/>
        </p:nvSpPr>
        <p:spPr>
          <a:xfrm>
            <a:off x="3847152" y="4074584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30BD13-1C1F-4E2F-BAB8-F50A4E840B27}"/>
              </a:ext>
            </a:extLst>
          </p:cNvPr>
          <p:cNvCxnSpPr>
            <a:cxnSpLocks/>
          </p:cNvCxnSpPr>
          <p:nvPr/>
        </p:nvCxnSpPr>
        <p:spPr>
          <a:xfrm flipV="1">
            <a:off x="4149287" y="3678326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FF2544B-1271-4B8A-B8A7-2615E1C10529}"/>
              </a:ext>
            </a:extLst>
          </p:cNvPr>
          <p:cNvSpPr/>
          <p:nvPr/>
        </p:nvSpPr>
        <p:spPr>
          <a:xfrm>
            <a:off x="3874410" y="2690035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EB4E96-2EDD-4B94-AE38-21CC1CC63B0B}"/>
              </a:ext>
            </a:extLst>
          </p:cNvPr>
          <p:cNvSpPr/>
          <p:nvPr/>
        </p:nvSpPr>
        <p:spPr>
          <a:xfrm>
            <a:off x="4677765" y="2687069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9DC751-DAD3-4336-8C3D-5FC8BBE3B0CC}"/>
              </a:ext>
            </a:extLst>
          </p:cNvPr>
          <p:cNvSpPr/>
          <p:nvPr/>
        </p:nvSpPr>
        <p:spPr>
          <a:xfrm>
            <a:off x="5477393" y="2691713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144C18-7E76-485E-88A3-047D2FE58780}"/>
              </a:ext>
            </a:extLst>
          </p:cNvPr>
          <p:cNvSpPr/>
          <p:nvPr/>
        </p:nvSpPr>
        <p:spPr>
          <a:xfrm>
            <a:off x="5420600" y="1582595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6F8942-9D51-4E69-ABDD-2842C3337AA1}"/>
              </a:ext>
            </a:extLst>
          </p:cNvPr>
          <p:cNvCxnSpPr>
            <a:cxnSpLocks/>
          </p:cNvCxnSpPr>
          <p:nvPr/>
        </p:nvCxnSpPr>
        <p:spPr>
          <a:xfrm flipV="1">
            <a:off x="5751307" y="2274130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48285B-B8BD-4C7C-82BB-4D9D327198B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231944" y="3181215"/>
            <a:ext cx="245449" cy="464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ED2453-35E7-4206-A807-2127FA86B9E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428589" y="3181215"/>
            <a:ext cx="249176" cy="296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5D2D150-A20D-4747-92D5-9719D8ACE15F}"/>
              </a:ext>
            </a:extLst>
          </p:cNvPr>
          <p:cNvSpPr/>
          <p:nvPr/>
        </p:nvSpPr>
        <p:spPr>
          <a:xfrm>
            <a:off x="4649306" y="4093030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94C454-890C-41E5-AFC2-427469B3E2F9}"/>
              </a:ext>
            </a:extLst>
          </p:cNvPr>
          <p:cNvCxnSpPr>
            <a:cxnSpLocks/>
          </p:cNvCxnSpPr>
          <p:nvPr/>
        </p:nvCxnSpPr>
        <p:spPr>
          <a:xfrm flipV="1">
            <a:off x="4951441" y="3696772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CB84361-8FE8-4324-BCDA-EAC9D9D5BAF4}"/>
              </a:ext>
            </a:extLst>
          </p:cNvPr>
          <p:cNvSpPr/>
          <p:nvPr/>
        </p:nvSpPr>
        <p:spPr>
          <a:xfrm>
            <a:off x="5440913" y="4086647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7B6B14-F9F4-4A84-AAEB-A08E4D0E2A59}"/>
              </a:ext>
            </a:extLst>
          </p:cNvPr>
          <p:cNvCxnSpPr>
            <a:cxnSpLocks/>
          </p:cNvCxnSpPr>
          <p:nvPr/>
        </p:nvCxnSpPr>
        <p:spPr>
          <a:xfrm flipV="1">
            <a:off x="5743048" y="3690389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0AF7957-EECC-44F8-9AC0-90BDD81523FB}"/>
              </a:ext>
            </a:extLst>
          </p:cNvPr>
          <p:cNvSpPr/>
          <p:nvPr/>
        </p:nvSpPr>
        <p:spPr>
          <a:xfrm>
            <a:off x="7513144" y="4119259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6204FD-5DB6-47AE-A449-3855EEAD378A}"/>
              </a:ext>
            </a:extLst>
          </p:cNvPr>
          <p:cNvCxnSpPr>
            <a:cxnSpLocks/>
          </p:cNvCxnSpPr>
          <p:nvPr/>
        </p:nvCxnSpPr>
        <p:spPr>
          <a:xfrm flipV="1">
            <a:off x="7815279" y="3723001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E8FAAC7-7910-43F6-9A0C-8148B83FD7C9}"/>
              </a:ext>
            </a:extLst>
          </p:cNvPr>
          <p:cNvSpPr/>
          <p:nvPr/>
        </p:nvSpPr>
        <p:spPr>
          <a:xfrm>
            <a:off x="7540402" y="2734710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85A3F1A-D48E-4DC4-BB75-DD1BA71706FB}"/>
              </a:ext>
            </a:extLst>
          </p:cNvPr>
          <p:cNvSpPr/>
          <p:nvPr/>
        </p:nvSpPr>
        <p:spPr>
          <a:xfrm>
            <a:off x="8343757" y="2731744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458100F-99FB-481C-921A-5C151603681D}"/>
              </a:ext>
            </a:extLst>
          </p:cNvPr>
          <p:cNvSpPr/>
          <p:nvPr/>
        </p:nvSpPr>
        <p:spPr>
          <a:xfrm>
            <a:off x="9143385" y="2736388"/>
            <a:ext cx="554179" cy="988291"/>
          </a:xfrm>
          <a:prstGeom prst="roundRect">
            <a:avLst/>
          </a:prstGeom>
          <a:solidFill>
            <a:srgbClr val="C5E0B4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786ACA-D10C-46A2-8043-FC34CE75EE42}"/>
              </a:ext>
            </a:extLst>
          </p:cNvPr>
          <p:cNvSpPr/>
          <p:nvPr/>
        </p:nvSpPr>
        <p:spPr>
          <a:xfrm>
            <a:off x="9086592" y="1627270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77A46-56E7-47E2-A283-DF8D95C2CBB1}"/>
              </a:ext>
            </a:extLst>
          </p:cNvPr>
          <p:cNvCxnSpPr>
            <a:cxnSpLocks/>
          </p:cNvCxnSpPr>
          <p:nvPr/>
        </p:nvCxnSpPr>
        <p:spPr>
          <a:xfrm flipV="1">
            <a:off x="9417299" y="2318805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873BF8-36FA-42E8-8FAB-A254FADE4BE6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897936" y="3225890"/>
            <a:ext cx="245449" cy="464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92203C4-7AFA-4EC4-AB5B-E6685EE43802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8094581" y="3225890"/>
            <a:ext cx="249176" cy="296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AC799A6-B125-4381-BD66-A248B36CAC1A}"/>
              </a:ext>
            </a:extLst>
          </p:cNvPr>
          <p:cNvSpPr/>
          <p:nvPr/>
        </p:nvSpPr>
        <p:spPr>
          <a:xfrm>
            <a:off x="8315298" y="4137705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FFBF5A-6A40-4698-B68D-DECD2746AA39}"/>
              </a:ext>
            </a:extLst>
          </p:cNvPr>
          <p:cNvCxnSpPr>
            <a:cxnSpLocks/>
          </p:cNvCxnSpPr>
          <p:nvPr/>
        </p:nvCxnSpPr>
        <p:spPr>
          <a:xfrm flipV="1">
            <a:off x="8617433" y="3741447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A4E4FA1-0400-4073-B791-5421228D44B1}"/>
              </a:ext>
            </a:extLst>
          </p:cNvPr>
          <p:cNvSpPr/>
          <p:nvPr/>
        </p:nvSpPr>
        <p:spPr>
          <a:xfrm>
            <a:off x="9106905" y="4131322"/>
            <a:ext cx="606701" cy="606701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579CD7-B5C3-488C-A2DE-E37FD5B5E21D}"/>
              </a:ext>
            </a:extLst>
          </p:cNvPr>
          <p:cNvCxnSpPr>
            <a:cxnSpLocks/>
          </p:cNvCxnSpPr>
          <p:nvPr/>
        </p:nvCxnSpPr>
        <p:spPr>
          <a:xfrm flipV="1">
            <a:off x="9409040" y="3735064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663A40B-D491-4C9C-8A05-5D6879499449}"/>
              </a:ext>
            </a:extLst>
          </p:cNvPr>
          <p:cNvSpPr/>
          <p:nvPr/>
        </p:nvSpPr>
        <p:spPr>
          <a:xfrm>
            <a:off x="8294887" y="1627270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4829D2-C3D7-4420-AE68-0C878D619F8D}"/>
              </a:ext>
            </a:extLst>
          </p:cNvPr>
          <p:cNvCxnSpPr>
            <a:cxnSpLocks/>
          </p:cNvCxnSpPr>
          <p:nvPr/>
        </p:nvCxnSpPr>
        <p:spPr>
          <a:xfrm flipV="1">
            <a:off x="8625594" y="2318805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8AF7514-2FE6-46B5-93CF-8E7D5908B5DF}"/>
              </a:ext>
            </a:extLst>
          </p:cNvPr>
          <p:cNvSpPr/>
          <p:nvPr/>
        </p:nvSpPr>
        <p:spPr>
          <a:xfrm>
            <a:off x="7488260" y="1629215"/>
            <a:ext cx="683544" cy="683544"/>
          </a:xfrm>
          <a:prstGeom prst="ellipse">
            <a:avLst/>
          </a:prstGeom>
          <a:solidFill>
            <a:srgbClr val="D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7316EA-7F6F-45FD-8CAA-C341E2BF8FED}"/>
              </a:ext>
            </a:extLst>
          </p:cNvPr>
          <p:cNvCxnSpPr>
            <a:cxnSpLocks/>
          </p:cNvCxnSpPr>
          <p:nvPr/>
        </p:nvCxnSpPr>
        <p:spPr>
          <a:xfrm flipV="1">
            <a:off x="7818967" y="2320750"/>
            <a:ext cx="0" cy="3898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4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04F7-C5CA-497D-832E-71AF6E37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“Vanilla”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1DA76-0AB8-4D00-AEDE-C428E6D51749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551DD-BE68-4581-874B-4F0659A48B5B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F1BE7C8-2FEE-4D32-80AC-3C29E45E21DD}"/>
                  </a:ext>
                </a:extLst>
              </p:cNvPr>
              <p:cNvSpPr/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F1BE7C8-2FEE-4D32-80AC-3C29E45E2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E30261-E78D-4615-BDA5-AC057087B9D4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2766914" y="2657709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81B931-DD1B-4630-8A51-49DCF200C5CC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0FC57C5-FF9B-444E-A7AA-DE1B86A4A3C3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0FC57C5-FF9B-444E-A7AA-DE1B86A4A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85685-9179-4D3B-8FCD-948FFA03F74A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62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2309-5C53-4922-9889-B8DBBC01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 (RNN)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2DA13-CE88-490C-BAEF-6552D7CC9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44708"/>
          <a:stretch/>
        </p:blipFill>
        <p:spPr>
          <a:xfrm>
            <a:off x="476653" y="2657710"/>
            <a:ext cx="3910521" cy="1397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819C1-D6FC-46FE-9F99-C4E5A349FF4F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F6A0D-3810-472C-A2A6-F37D20F2095D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C39C54-38D8-42C0-B667-3A08A3E8DFE0}"/>
                  </a:ext>
                </a:extLst>
              </p:cNvPr>
              <p:cNvSpPr/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C39C54-38D8-42C0-B667-3A08A3E8D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AF5AE5-27DD-4BD0-BF79-9E13A19F0577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8E9DD85-090B-4B78-B9FB-41522E05831C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8E9DD85-090B-4B78-B9FB-41522E058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5F62B5-2E96-402B-9851-D586409A1E19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F4DA38-B4E8-4430-BA68-810715E15F2A}"/>
                  </a:ext>
                </a:extLst>
              </p:cNvPr>
              <p:cNvSpPr txBox="1"/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F4DA38-B4E8-4430-BA68-810715E15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blipFill>
                <a:blip r:embed="rId5"/>
                <a:stretch>
                  <a:fillRect l="-20339" r="-50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529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718322-F140-4053-A979-53D6210F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 (RNN)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FD657A-8FF9-48AC-B7B3-5530F9E0D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44708"/>
          <a:stretch/>
        </p:blipFill>
        <p:spPr>
          <a:xfrm>
            <a:off x="476653" y="2657710"/>
            <a:ext cx="3910521" cy="139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8F8A37-3D6F-4B6D-A4AE-7A1708387651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34051-BF12-45CB-A2E2-68482E731A5E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48648AE-BA70-4E58-862C-F16915C4C582}"/>
                  </a:ext>
                </a:extLst>
              </p:cNvPr>
              <p:cNvSpPr/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48648AE-BA70-4E58-862C-F16915C4C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BE679A-A267-4D6D-B1FF-5F51CBAA7CD3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9E8E67-FFCE-440D-9F1A-36E47F3F45B7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9E8E67-FFCE-440D-9F1A-36E47F3F4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DEB27A-F649-48C3-8682-C3B0DFFD2646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6F1446-159B-4EE5-8521-B1E412B003EA}"/>
                  </a:ext>
                </a:extLst>
              </p:cNvPr>
              <p:cNvSpPr txBox="1"/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6F1446-159B-4EE5-8521-B1E412B00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blipFill>
                <a:blip r:embed="rId5"/>
                <a:stretch>
                  <a:fillRect l="-20339" r="-50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1F57E6E-4D64-499B-81F2-EEE859506BD2}"/>
              </a:ext>
            </a:extLst>
          </p:cNvPr>
          <p:cNvSpPr txBox="1"/>
          <p:nvPr/>
        </p:nvSpPr>
        <p:spPr>
          <a:xfrm>
            <a:off x="1867104" y="4164265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327196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4828-167B-45B0-83A4-06F1B696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987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an image of a ball,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predict where it will go next?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D2A7DF-A7EA-47D8-8559-DED1B775E83A}"/>
              </a:ext>
            </a:extLst>
          </p:cNvPr>
          <p:cNvSpPr>
            <a:spLocks/>
          </p:cNvSpPr>
          <p:nvPr/>
        </p:nvSpPr>
        <p:spPr>
          <a:xfrm>
            <a:off x="5433218" y="3429000"/>
            <a:ext cx="1325563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D99EE-37BF-46F2-B9B7-0F775AF01330}"/>
              </a:ext>
            </a:extLst>
          </p:cNvPr>
          <p:cNvSpPr txBox="1"/>
          <p:nvPr/>
        </p:nvSpPr>
        <p:spPr>
          <a:xfrm>
            <a:off x="7803528" y="3654935"/>
            <a:ext cx="160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B89626F-D41B-4F22-968C-C2BF3BEE4B90}"/>
              </a:ext>
            </a:extLst>
          </p:cNvPr>
          <p:cNvSpPr/>
          <p:nvPr/>
        </p:nvSpPr>
        <p:spPr>
          <a:xfrm rot="1122356">
            <a:off x="3247416" y="3186326"/>
            <a:ext cx="1896893" cy="28106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B2D4C1E9-683B-4867-98FD-002686D12B89}"/>
              </a:ext>
            </a:extLst>
          </p:cNvPr>
          <p:cNvSpPr/>
          <p:nvPr/>
        </p:nvSpPr>
        <p:spPr>
          <a:xfrm rot="11441081">
            <a:off x="7135240" y="4307554"/>
            <a:ext cx="1896893" cy="28106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F91B919F-A710-4D8E-ADD0-7625B3754379}"/>
              </a:ext>
            </a:extLst>
          </p:cNvPr>
          <p:cNvSpPr/>
          <p:nvPr/>
        </p:nvSpPr>
        <p:spPr>
          <a:xfrm rot="8635229">
            <a:off x="6659631" y="2796568"/>
            <a:ext cx="1896893" cy="28106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BC3E7BA-A318-4AC9-8BE1-5C0DF495CBFF}"/>
              </a:ext>
            </a:extLst>
          </p:cNvPr>
          <p:cNvSpPr/>
          <p:nvPr/>
        </p:nvSpPr>
        <p:spPr>
          <a:xfrm rot="14149554">
            <a:off x="6177182" y="5525879"/>
            <a:ext cx="1896893" cy="28106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6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24BA90-86A7-412F-890F-92CE4B87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 (RNN)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AB26C-EF28-4DBA-A4C3-A19C26C4B0D2}"/>
              </a:ext>
            </a:extLst>
          </p:cNvPr>
          <p:cNvSpPr txBox="1"/>
          <p:nvPr/>
        </p:nvSpPr>
        <p:spPr>
          <a:xfrm>
            <a:off x="5894961" y="2025824"/>
            <a:ext cx="4993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Apply a </a:t>
            </a:r>
            <a:r>
              <a:rPr lang="en-US" sz="2400" b="1" dirty="0"/>
              <a:t>recurrence relation </a:t>
            </a:r>
            <a:r>
              <a:rPr lang="en-US" sz="2400" dirty="0"/>
              <a:t>at every time step to process a sequence: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B4C7AF-3911-4AF3-A1F2-1B04D6FDC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44708"/>
          <a:stretch/>
        </p:blipFill>
        <p:spPr>
          <a:xfrm>
            <a:off x="476653" y="2657710"/>
            <a:ext cx="3910521" cy="13970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E4F357-D05F-45E6-BB37-BCEC49382C46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2F268D-2B0E-4D45-9DB1-336DA3B7DED9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91AF47-4E25-4A5B-A186-EC235280D91A}"/>
                  </a:ext>
                </a:extLst>
              </p:cNvPr>
              <p:cNvSpPr/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91AF47-4E25-4A5B-A186-EC235280D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6D9232-069D-45F3-B342-3E66906459F5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39D19D2-F19B-44A1-AA92-6C6B7F1A2011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39D19D2-F19B-44A1-AA92-6C6B7F1A2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130335-2626-4727-BBED-EEED7B353076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E8D85E-397D-4C33-B0BF-4982BE5571FC}"/>
                  </a:ext>
                </a:extLst>
              </p:cNvPr>
              <p:cNvSpPr txBox="1"/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E8D85E-397D-4C33-B0BF-4982BE557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blipFill>
                <a:blip r:embed="rId5"/>
                <a:stretch>
                  <a:fillRect l="-20339" r="-50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43FC283-D257-4110-9144-8FBBA06AAE8C}"/>
              </a:ext>
            </a:extLst>
          </p:cNvPr>
          <p:cNvSpPr txBox="1"/>
          <p:nvPr/>
        </p:nvSpPr>
        <p:spPr>
          <a:xfrm>
            <a:off x="1867104" y="4164265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2194682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DA3D6-4DC8-4CDA-8819-186E80A4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 (RNN)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3C9C1-8024-44DE-9A5D-0BC0DD633DDC}"/>
              </a:ext>
            </a:extLst>
          </p:cNvPr>
          <p:cNvSpPr txBox="1"/>
          <p:nvPr/>
        </p:nvSpPr>
        <p:spPr>
          <a:xfrm>
            <a:off x="5894961" y="2025824"/>
            <a:ext cx="4993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Apply a </a:t>
            </a:r>
            <a:r>
              <a:rPr lang="en-US" sz="2400" b="1" dirty="0"/>
              <a:t>recurrence relation </a:t>
            </a:r>
            <a:r>
              <a:rPr lang="en-US" sz="2400" dirty="0"/>
              <a:t>at every time step to process a sequence: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90D38-3C47-4723-B517-261244BCDD2F}"/>
              </a:ext>
            </a:extLst>
          </p:cNvPr>
          <p:cNvSpPr/>
          <p:nvPr/>
        </p:nvSpPr>
        <p:spPr>
          <a:xfrm>
            <a:off x="6150647" y="3191957"/>
            <a:ext cx="645952" cy="6575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8E3140-616A-445D-9F5B-E7DFD839CF4E}"/>
              </a:ext>
            </a:extLst>
          </p:cNvPr>
          <p:cNvSpPr/>
          <p:nvPr/>
        </p:nvSpPr>
        <p:spPr>
          <a:xfrm>
            <a:off x="7240690" y="3219287"/>
            <a:ext cx="645952" cy="6575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FEF67-C4DE-4BFA-A3BB-027765EFC64C}"/>
              </a:ext>
            </a:extLst>
          </p:cNvPr>
          <p:cNvSpPr/>
          <p:nvPr/>
        </p:nvSpPr>
        <p:spPr>
          <a:xfrm>
            <a:off x="8129562" y="3219287"/>
            <a:ext cx="964104" cy="6575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64BE06-889E-4256-BABB-86AFA2B3355E}"/>
              </a:ext>
            </a:extLst>
          </p:cNvPr>
          <p:cNvSpPr/>
          <p:nvPr/>
        </p:nvSpPr>
        <p:spPr>
          <a:xfrm>
            <a:off x="9327139" y="3237074"/>
            <a:ext cx="513147" cy="65758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97A9C1-8A02-4014-ACD8-1C77CD3DB0DC}"/>
                  </a:ext>
                </a:extLst>
              </p:cNvPr>
              <p:cNvSpPr txBox="1"/>
              <p:nvPr/>
            </p:nvSpPr>
            <p:spPr>
              <a:xfrm>
                <a:off x="6150647" y="3234911"/>
                <a:ext cx="44821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pc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pc="6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3200" b="0" i="1" spc="60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pc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b="0" i="1" spc="6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pc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pc="6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spc="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97A9C1-8A02-4014-ACD8-1C77CD3D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647" y="3234911"/>
                <a:ext cx="448216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3F0D8AA-FE2C-498C-851D-C7777C02AE8A}"/>
              </a:ext>
            </a:extLst>
          </p:cNvPr>
          <p:cNvSpPr txBox="1"/>
          <p:nvPr/>
        </p:nvSpPr>
        <p:spPr>
          <a:xfrm>
            <a:off x="5937176" y="4083343"/>
            <a:ext cx="107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Cell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C818C-8784-40CF-9C7C-62EBDB181458}"/>
              </a:ext>
            </a:extLst>
          </p:cNvPr>
          <p:cNvSpPr txBox="1"/>
          <p:nvPr/>
        </p:nvSpPr>
        <p:spPr>
          <a:xfrm>
            <a:off x="6722736" y="4078742"/>
            <a:ext cx="1630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Function parameterized by 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2B354E-FD0C-427E-BC4F-7FD2550C2258}"/>
              </a:ext>
            </a:extLst>
          </p:cNvPr>
          <p:cNvSpPr txBox="1"/>
          <p:nvPr/>
        </p:nvSpPr>
        <p:spPr>
          <a:xfrm>
            <a:off x="8082962" y="4078742"/>
            <a:ext cx="107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Old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A858AF-A23D-44C5-BE89-325B47CC95B1}"/>
              </a:ext>
            </a:extLst>
          </p:cNvPr>
          <p:cNvSpPr txBox="1"/>
          <p:nvPr/>
        </p:nvSpPr>
        <p:spPr>
          <a:xfrm>
            <a:off x="9093666" y="4078742"/>
            <a:ext cx="17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Input vector at time state 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39908E-B3B0-44A6-B26E-8D7A86932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44708"/>
          <a:stretch/>
        </p:blipFill>
        <p:spPr>
          <a:xfrm>
            <a:off x="476653" y="2657710"/>
            <a:ext cx="3910521" cy="13970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D77B88-38C1-44BB-8021-CB7489ECBD0F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A11621-9A47-40C7-9768-0E8DCDF1F735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5EE2F5E-8403-4308-AD23-05E509D05057}"/>
                  </a:ext>
                </a:extLst>
              </p:cNvPr>
              <p:cNvSpPr/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5EE2F5E-8403-4308-AD23-05E509D05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0C8FF42-6CD0-4B9D-B7CE-2FAD71CE89F4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D805EFD-3A4E-4D4E-9F0E-DB07E5A58347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D805EFD-3A4E-4D4E-9F0E-DB07E5A58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5443A5-DACC-42FC-AE72-AC1F42C53A91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DE0714-5D40-49AB-8B66-D9D8ADF5D3D0}"/>
                  </a:ext>
                </a:extLst>
              </p:cNvPr>
              <p:cNvSpPr txBox="1"/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DE0714-5D40-49AB-8B66-D9D8ADF5D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blipFill>
                <a:blip r:embed="rId7"/>
                <a:stretch>
                  <a:fillRect l="-20339" r="-50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EF80F82-D4E5-4A1C-A486-128DB553BC8E}"/>
              </a:ext>
            </a:extLst>
          </p:cNvPr>
          <p:cNvSpPr txBox="1"/>
          <p:nvPr/>
        </p:nvSpPr>
        <p:spPr>
          <a:xfrm>
            <a:off x="1867104" y="4164265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3790381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0F4B44-0433-4D3B-ACEE-60BEC01D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 (RNN)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36F73-844F-4F02-B832-E21A3E23CA7D}"/>
              </a:ext>
            </a:extLst>
          </p:cNvPr>
          <p:cNvSpPr txBox="1"/>
          <p:nvPr/>
        </p:nvSpPr>
        <p:spPr>
          <a:xfrm>
            <a:off x="5894961" y="2025824"/>
            <a:ext cx="4993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Apply a </a:t>
            </a:r>
            <a:r>
              <a:rPr lang="en-US" sz="2400" b="1" dirty="0"/>
              <a:t>recurrence relation </a:t>
            </a:r>
            <a:r>
              <a:rPr lang="en-US" sz="2400" dirty="0"/>
              <a:t>at every time step to process a sequence: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5F4F7-4DE9-422A-ABE8-AF6A972320EC}"/>
              </a:ext>
            </a:extLst>
          </p:cNvPr>
          <p:cNvSpPr/>
          <p:nvPr/>
        </p:nvSpPr>
        <p:spPr>
          <a:xfrm>
            <a:off x="6150647" y="3191957"/>
            <a:ext cx="645952" cy="6575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6D3098-769A-4DA2-9AD4-8A610C4E55BF}"/>
              </a:ext>
            </a:extLst>
          </p:cNvPr>
          <p:cNvSpPr/>
          <p:nvPr/>
        </p:nvSpPr>
        <p:spPr>
          <a:xfrm>
            <a:off x="7240690" y="3219287"/>
            <a:ext cx="645952" cy="6575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DA5D74-2535-47ED-8E9E-655EA36EF19E}"/>
              </a:ext>
            </a:extLst>
          </p:cNvPr>
          <p:cNvSpPr/>
          <p:nvPr/>
        </p:nvSpPr>
        <p:spPr>
          <a:xfrm>
            <a:off x="8129562" y="3219287"/>
            <a:ext cx="964104" cy="6575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ECDFB2-5A7B-4096-9491-EAE8BD80647B}"/>
              </a:ext>
            </a:extLst>
          </p:cNvPr>
          <p:cNvSpPr/>
          <p:nvPr/>
        </p:nvSpPr>
        <p:spPr>
          <a:xfrm>
            <a:off x="9327139" y="3237074"/>
            <a:ext cx="513147" cy="65758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814CF4-A002-4FD6-A735-D4BBCD5BBDB5}"/>
                  </a:ext>
                </a:extLst>
              </p:cNvPr>
              <p:cNvSpPr txBox="1"/>
              <p:nvPr/>
            </p:nvSpPr>
            <p:spPr>
              <a:xfrm>
                <a:off x="6150647" y="3234911"/>
                <a:ext cx="44821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pc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pc="6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3200" b="0" i="1" spc="60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pc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b="0" i="1" spc="6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pc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pc="6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pc="6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spc="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814CF4-A002-4FD6-A735-D4BBCD5BB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647" y="3234911"/>
                <a:ext cx="448216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6B15D18-E796-4FCC-AB31-51D8B47BD133}"/>
              </a:ext>
            </a:extLst>
          </p:cNvPr>
          <p:cNvSpPr txBox="1"/>
          <p:nvPr/>
        </p:nvSpPr>
        <p:spPr>
          <a:xfrm>
            <a:off x="5937176" y="4083343"/>
            <a:ext cx="107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Cell 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4A4F4F-5189-4ACA-B3C1-015B8300F114}"/>
              </a:ext>
            </a:extLst>
          </p:cNvPr>
          <p:cNvSpPr txBox="1"/>
          <p:nvPr/>
        </p:nvSpPr>
        <p:spPr>
          <a:xfrm>
            <a:off x="6722736" y="4078742"/>
            <a:ext cx="1630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Function parameterized by 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A5ED2-71E5-420F-AB3D-6965A3DF518A}"/>
              </a:ext>
            </a:extLst>
          </p:cNvPr>
          <p:cNvSpPr txBox="1"/>
          <p:nvPr/>
        </p:nvSpPr>
        <p:spPr>
          <a:xfrm>
            <a:off x="8082962" y="4078742"/>
            <a:ext cx="107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Old 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6FD727-4070-4B6A-8848-9A154213AAC7}"/>
              </a:ext>
            </a:extLst>
          </p:cNvPr>
          <p:cNvSpPr txBox="1"/>
          <p:nvPr/>
        </p:nvSpPr>
        <p:spPr>
          <a:xfrm>
            <a:off x="9093666" y="4078742"/>
            <a:ext cx="17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Input vector at time state 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5E6E1-51E2-4671-A6B7-48ADCE758D47}"/>
              </a:ext>
            </a:extLst>
          </p:cNvPr>
          <p:cNvSpPr txBox="1"/>
          <p:nvPr/>
        </p:nvSpPr>
        <p:spPr>
          <a:xfrm>
            <a:off x="5389856" y="5283885"/>
            <a:ext cx="5926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Note: the same function and set of parameters are used at ever time step.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C78CD3D-25EE-446D-8360-4AB752F4B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44708"/>
          <a:stretch/>
        </p:blipFill>
        <p:spPr>
          <a:xfrm>
            <a:off x="476653" y="2657710"/>
            <a:ext cx="3910521" cy="13970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3D64C0E-8A52-49B9-B481-18F05A76E99E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B0E4F6-65A3-4D2F-A322-62DFD210DC88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8B2EFB2-27F5-4E85-BED5-16FF6A9FEB31}"/>
                  </a:ext>
                </a:extLst>
              </p:cNvPr>
              <p:cNvSpPr/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8B2EFB2-27F5-4E85-BED5-16FF6A9FE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BAC3CB2-0AF9-4E99-8A56-A4159A392D38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E258DBB-E489-4288-8D8F-FB783BA2F512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E258DBB-E489-4288-8D8F-FB783BA2F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A8C607-2129-44F0-96CE-9E2F0AC62802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CE68B0-1CEC-46E7-8388-5BA228DE7063}"/>
                  </a:ext>
                </a:extLst>
              </p:cNvPr>
              <p:cNvSpPr txBox="1"/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CE68B0-1CEC-46E7-8388-5BA228DE7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blipFill>
                <a:blip r:embed="rId7"/>
                <a:stretch>
                  <a:fillRect l="-20339" r="-50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D6BE093-DBB1-46DE-A49C-90BBA1CAE397}"/>
              </a:ext>
            </a:extLst>
          </p:cNvPr>
          <p:cNvSpPr txBox="1"/>
          <p:nvPr/>
        </p:nvSpPr>
        <p:spPr>
          <a:xfrm>
            <a:off x="1867104" y="4164265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2073960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4E721E-4B6F-4222-92B9-239A383361DD}"/>
              </a:ext>
            </a:extLst>
          </p:cNvPr>
          <p:cNvSpPr txBox="1"/>
          <p:nvPr/>
        </p:nvSpPr>
        <p:spPr>
          <a:xfrm>
            <a:off x="4321728" y="461395"/>
            <a:ext cx="354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RNN Intuition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DBA2A7-9546-4C6F-B017-2FD8A3B60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5" b="98716" l="1365" r="97271">
                        <a14:foregroundMark x1="37232" y1="33708" x2="31579" y2="45104"/>
                        <a14:foregroundMark x1="31579" y1="45104" x2="31774" y2="45746"/>
                        <a14:foregroundMark x1="59064" y1="24398" x2="40156" y2="34992"/>
                        <a14:foregroundMark x1="40156" y1="34992" x2="32943" y2="52006"/>
                        <a14:foregroundMark x1="32943" y1="52006" x2="52242" y2="55698"/>
                        <a14:foregroundMark x1="52242" y1="55698" x2="65497" y2="37400"/>
                        <a14:foregroundMark x1="65497" y1="37400" x2="68811" y2="16051"/>
                        <a14:foregroundMark x1="68811" y1="16051" x2="55945" y2="9952"/>
                        <a14:foregroundMark x1="55945" y1="9952" x2="44440" y2="16928"/>
                        <a14:foregroundMark x1="32986" y1="33460" x2="26511" y2="49278"/>
                        <a14:foregroundMark x1="26511" y1="49278" x2="31969" y2="60835"/>
                        <a14:foregroundMark x1="31969" y1="60835" x2="64327" y2="60835"/>
                        <a14:foregroundMark x1="64327" y1="60835" x2="88694" y2="45425"/>
                        <a14:foregroundMark x1="88694" y1="45425" x2="84016" y2="27608"/>
                        <a14:foregroundMark x1="84016" y1="27608" x2="57115" y2="19743"/>
                        <a14:foregroundMark x1="43816" y1="23725" x2="37933" y2="25487"/>
                        <a14:foregroundMark x1="57115" y1="19743" x2="44107" y2="23638"/>
                        <a14:foregroundMark x1="23979" y1="31962" x2="11696" y2="64687"/>
                        <a14:foregroundMark x1="39039" y1="89910" x2="42495" y2="93098"/>
                        <a14:foregroundMark x1="38744" y1="89638" x2="38963" y2="89840"/>
                        <a14:foregroundMark x1="11696" y1="64687" x2="34405" y2="85635"/>
                        <a14:foregroundMark x1="42495" y1="93098" x2="89084" y2="97432"/>
                        <a14:foregroundMark x1="89084" y1="97432" x2="88304" y2="53612"/>
                        <a14:foregroundMark x1="88304" y1="53612" x2="49708" y2="28411"/>
                        <a14:foregroundMark x1="49708" y1="28411" x2="15010" y2="54414"/>
                        <a14:foregroundMark x1="15010" y1="54414" x2="13725" y2="76367"/>
                        <a14:foregroundMark x1="26082" y1="84471" x2="30835" y2="85754"/>
                        <a14:foregroundMark x1="21039" y1="83109" x2="23234" y2="83702"/>
                        <a14:foregroundMark x1="17222" y1="82078" x2="19666" y2="82738"/>
                        <a14:foregroundMark x1="40993" y1="86654" x2="75049" y2="76083"/>
                        <a14:foregroundMark x1="75049" y1="76083" x2="96881" y2="45425"/>
                        <a14:foregroundMark x1="96881" y1="45425" x2="84016" y2="19101"/>
                        <a14:foregroundMark x1="44524" y1="9472" x2="43860" y2="9310"/>
                        <a14:foregroundMark x1="84016" y1="19101" x2="52051" y2="11307"/>
                        <a14:foregroundMark x1="34976" y1="12949" x2="33866" y2="13403"/>
                        <a14:foregroundMark x1="35730" y1="12640" x2="35060" y2="12914"/>
                        <a14:foregroundMark x1="43860" y1="9310" x2="36893" y2="12163"/>
                        <a14:foregroundMark x1="8579" y1="40548" x2="11306" y2="54093"/>
                        <a14:foregroundMark x1="11306" y1="54093" x2="79337" y2="61316"/>
                        <a14:foregroundMark x1="79337" y1="61316" x2="40102" y2="23600"/>
                        <a14:foregroundMark x1="10193" y1="40651" x2="1170" y2="47833"/>
                        <a14:foregroundMark x1="20818" y1="32193" x2="13989" y2="37629"/>
                        <a14:foregroundMark x1="1170" y1="47833" x2="20663" y2="82343"/>
                        <a14:foregroundMark x1="20663" y1="82343" x2="72515" y2="83146"/>
                        <a14:foregroundMark x1="72515" y1="83146" x2="98635" y2="59069"/>
                        <a14:foregroundMark x1="98635" y1="59069" x2="81092" y2="21830"/>
                        <a14:foregroundMark x1="81092" y1="21830" x2="53995" y2="10434"/>
                        <a14:foregroundMark x1="3724" y1="40303" x2="4094" y2="54735"/>
                        <a14:foregroundMark x1="4094" y1="54735" x2="42690" y2="74157"/>
                        <a14:foregroundMark x1="42690" y1="74157" x2="71735" y2="45425"/>
                        <a14:foregroundMark x1="71735" y1="45425" x2="68811" y2="26003"/>
                        <a14:foregroundMark x1="68811" y1="26003" x2="37880" y2="24122"/>
                        <a14:foregroundMark x1="6456" y1="40412" x2="5848" y2="40770"/>
                        <a14:foregroundMark x1="20377" y1="32225" x2="14154" y2="35885"/>
                        <a14:foregroundMark x1="7178" y1="92880" x2="7212" y2="94222"/>
                        <a14:foregroundMark x1="5848" y1="40770" x2="6832" y2="79360"/>
                        <a14:foregroundMark x1="15332" y1="93844" x2="90058" y2="90369"/>
                        <a14:foregroundMark x1="13464" y1="93931" x2="14985" y2="93860"/>
                        <a14:foregroundMark x1="10516" y1="94068" x2="13041" y2="93951"/>
                        <a14:foregroundMark x1="7212" y1="94222" x2="8417" y2="94166"/>
                        <a14:foregroundMark x1="90058" y1="90369" x2="94737" y2="66774"/>
                        <a14:foregroundMark x1="94737" y1="66774" x2="66082" y2="18620"/>
                        <a14:foregroundMark x1="66082" y1="18620" x2="44388" y2="17964"/>
                        <a14:foregroundMark x1="11512" y1="40735" x2="4288" y2="54735"/>
                        <a14:foregroundMark x1="16862" y1="30368" x2="14185" y2="35556"/>
                        <a14:foregroundMark x1="4288" y1="54735" x2="10129" y2="77793"/>
                        <a14:foregroundMark x1="40067" y1="87883" x2="43665" y2="88283"/>
                        <a14:foregroundMark x1="43665" y1="88283" x2="75439" y2="67737"/>
                        <a14:foregroundMark x1="75439" y1="67737" x2="73294" y2="39326"/>
                        <a14:foregroundMark x1="73294" y1="39326" x2="46199" y2="23756"/>
                        <a14:foregroundMark x1="26532" y1="32015" x2="16764" y2="36116"/>
                        <a14:foregroundMark x1="46199" y1="23756" x2="37999" y2="27200"/>
                        <a14:foregroundMark x1="16764" y1="36116" x2="8187" y2="75441"/>
                        <a14:foregroundMark x1="8187" y1="75441" x2="9744" y2="77976"/>
                        <a14:foregroundMark x1="34516" y1="85631" x2="52437" y2="82183"/>
                        <a14:foregroundMark x1="52437" y1="82183" x2="82651" y2="52006"/>
                        <a14:foregroundMark x1="82651" y1="52006" x2="79922" y2="26645"/>
                        <a14:foregroundMark x1="79922" y1="26645" x2="54971" y2="18780"/>
                        <a14:foregroundMark x1="34660" y1="32807" x2="24756" y2="39647"/>
                        <a14:foregroundMark x1="54971" y1="18780" x2="34849" y2="32677"/>
                        <a14:foregroundMark x1="24756" y1="39647" x2="16365" y2="78645"/>
                        <a14:foregroundMark x1="26854" y1="91540" x2="29630" y2="94382"/>
                        <a14:foregroundMark x1="17485" y1="81953" x2="18786" y2="83285"/>
                        <a14:foregroundMark x1="29630" y1="94382" x2="63938" y2="84912"/>
                        <a14:foregroundMark x1="63938" y1="84912" x2="83236" y2="50883"/>
                        <a14:foregroundMark x1="83236" y1="50883" x2="69981" y2="24880"/>
                        <a14:foregroundMark x1="69981" y1="24880" x2="44318" y2="19386"/>
                        <a14:foregroundMark x1="39764" y1="23589" x2="37427" y2="35474"/>
                        <a14:foregroundMark x1="37427" y1="35474" x2="38207" y2="36758"/>
                        <a14:foregroundMark x1="56725" y1="17175" x2="46394" y2="23756"/>
                        <a14:foregroundMark x1="46394" y1="23756" x2="26511" y2="46549"/>
                        <a14:foregroundMark x1="26511" y1="46549" x2="20663" y2="67897"/>
                        <a14:foregroundMark x1="20663" y1="67897" x2="32164" y2="75762"/>
                        <a14:foregroundMark x1="32164" y1="75762" x2="57310" y2="62440"/>
                        <a14:foregroundMark x1="57310" y1="62440" x2="72515" y2="28732"/>
                        <a14:foregroundMark x1="72515" y1="28732" x2="68752" y2="5126"/>
                        <a14:foregroundMark x1="67332" y1="5126" x2="39961" y2="57303"/>
                        <a14:foregroundMark x1="39961" y1="57303" x2="64327" y2="85393"/>
                        <a14:foregroundMark x1="64327" y1="85393" x2="78363" y2="56180"/>
                        <a14:foregroundMark x1="78363" y1="56180" x2="49903" y2="25522"/>
                        <a14:foregroundMark x1="49903" y1="25522" x2="38685" y2="23567"/>
                        <a14:foregroundMark x1="5448" y1="40348" x2="11696" y2="70626"/>
                        <a14:foregroundMark x1="11696" y1="70626" x2="46004" y2="81541"/>
                        <a14:foregroundMark x1="46004" y1="81541" x2="83626" y2="62119"/>
                        <a14:foregroundMark x1="83626" y1="62119" x2="79337" y2="24238"/>
                        <a14:foregroundMark x1="79337" y1="24238" x2="53356" y2="8700"/>
                        <a14:foregroundMark x1="8292" y1="3015" x2="7018" y2="3050"/>
                        <a14:foregroundMark x1="15797" y1="2810" x2="9667" y2="2978"/>
                        <a14:foregroundMark x1="7018" y1="3050" x2="7014" y2="3686"/>
                        <a14:foregroundMark x1="13919" y1="38373" x2="49513" y2="69021"/>
                        <a14:foregroundMark x1="49513" y1="69021" x2="69981" y2="46870"/>
                        <a14:foregroundMark x1="69981" y1="46870" x2="62183" y2="27608"/>
                        <a14:foregroundMark x1="62183" y1="27608" x2="44247" y2="20815"/>
                        <a14:foregroundMark x1="27535" y1="91518" x2="30214" y2="98876"/>
                        <a14:foregroundMark x1="8989" y1="40574" x2="24541" y2="83293"/>
                        <a14:foregroundMark x1="30214" y1="98876" x2="57505" y2="93098"/>
                        <a14:foregroundMark x1="57505" y1="93098" x2="69396" y2="67576"/>
                        <a14:foregroundMark x1="69396" y1="67576" x2="52242" y2="33387"/>
                        <a14:foregroundMark x1="52242" y1="33387" x2="37870" y2="23848"/>
                        <a14:foregroundMark x1="33502" y1="33259" x2="25146" y2="47833"/>
                        <a14:foregroundMark x1="39114" y1="23469" x2="37934" y2="25527"/>
                        <a14:foregroundMark x1="25146" y1="47833" x2="20858" y2="68218"/>
                        <a14:foregroundMark x1="20858" y1="68218" x2="47758" y2="56180"/>
                        <a14:foregroundMark x1="47758" y1="56180" x2="50877" y2="25522"/>
                        <a14:foregroundMark x1="50877" y1="25522" x2="43049" y2="7967"/>
                        <a14:foregroundMark x1="26942" y1="32200" x2="8967" y2="65329"/>
                        <a14:foregroundMark x1="39670" y1="8745" x2="37717" y2="12346"/>
                        <a14:foregroundMark x1="8967" y1="65329" x2="32749" y2="50401"/>
                        <a14:foregroundMark x1="32749" y1="50401" x2="33852" y2="33122"/>
                        <a14:foregroundMark x1="7070" y1="40451" x2="17544" y2="71108"/>
                        <a14:foregroundMark x1="1877" y1="25255" x2="2325" y2="26566"/>
                        <a14:foregroundMark x1="17544" y1="71108" x2="36647" y2="59551"/>
                        <a14:foregroundMark x1="36647" y1="59551" x2="32749" y2="35955"/>
                        <a14:foregroundMark x1="31031" y1="34223" x2="30290" y2="33476"/>
                        <a14:foregroundMark x1="32749" y1="35955" x2="31064" y2="34256"/>
                        <a14:foregroundMark x1="10392" y1="40664" x2="10526" y2="55056"/>
                        <a14:foregroundMark x1="10526" y1="55056" x2="27290" y2="53612"/>
                        <a14:foregroundMark x1="27290" y1="53612" x2="30214" y2="32905"/>
                        <a14:foregroundMark x1="1754" y1="40381" x2="1754" y2="41894"/>
                        <a14:foregroundMark x1="1754" y1="36550" x2="1754" y2="37002"/>
                        <a14:foregroundMark x1="1754" y1="41894" x2="2395" y2="40355"/>
                        <a14:foregroundMark x1="2342" y1="40358" x2="2144" y2="41894"/>
                        <a14:foregroundMark x1="2808" y1="36731" x2="2778" y2="36962"/>
                        <a14:foregroundMark x1="2379" y1="26358" x2="2394" y2="25385"/>
                        <a14:foregroundMark x1="2219" y1="36984" x2="2224" y2="36630"/>
                        <a14:foregroundMark x1="2144" y1="41894" x2="2167" y2="40364"/>
                        <a14:foregroundMark x1="1991" y1="25284" x2="1795" y2="28626"/>
                        <a14:foregroundMark x1="5785" y1="40369" x2="6043" y2="48315"/>
                        <a14:foregroundMark x1="6043" y1="48315" x2="5185" y2="40246"/>
                        <a14:foregroundMark x1="1911" y1="40374" x2="1754" y2="50241"/>
                        <a14:foregroundMark x1="1971" y1="36587" x2="1965" y2="36994"/>
                        <a14:foregroundMark x1="2150" y1="25324" x2="2118" y2="27371"/>
                        <a14:foregroundMark x1="1754" y1="50241" x2="2339" y2="45586"/>
                        <a14:foregroundMark x1="8468" y1="40541" x2="5210" y2="80131"/>
                        <a14:foregroundMark x1="5211" y1="80131" x2="6823" y2="60674"/>
                        <a14:foregroundMark x1="6823" y1="60674" x2="12715" y2="76563"/>
                        <a14:foregroundMark x1="18999" y1="80915" x2="29825" y2="78973"/>
                        <a14:foregroundMark x1="29825" y1="78973" x2="53411" y2="40449"/>
                        <a14:foregroundMark x1="53411" y1="40449" x2="72904" y2="53772"/>
                        <a14:foregroundMark x1="72904" y1="53772" x2="86550" y2="35955"/>
                        <a14:foregroundMark x1="86550" y1="35955" x2="92008" y2="19262"/>
                        <a14:foregroundMark x1="92008" y1="19262" x2="90838" y2="35474"/>
                        <a14:foregroundMark x1="90838" y1="35474" x2="91618" y2="18941"/>
                        <a14:foregroundMark x1="92398" y1="18299" x2="92788" y2="52167"/>
                        <a14:foregroundMark x1="92788" y1="52167" x2="95127" y2="58266"/>
                        <a14:foregroundMark x1="96881" y1="18941" x2="96881" y2="83307"/>
                        <a14:foregroundMark x1="96881" y1="83307" x2="97271" y2="67737"/>
                        <a14:foregroundMark x1="92593" y1="11075" x2="89864" y2="89085"/>
                        <a14:foregroundMark x1="89864" y1="89085" x2="94152" y2="68860"/>
                        <a14:foregroundMark x1="85965" y1="19904" x2="77583" y2="44302"/>
                        <a14:foregroundMark x1="77583" y1="44302" x2="91033" y2="18620"/>
                        <a14:foregroundMark x1="86355" y1="4655" x2="74464" y2="9631"/>
                        <a14:foregroundMark x1="43550" y1="8613" x2="40303" y2="8506"/>
                        <a14:foregroundMark x1="74464" y1="9631" x2="53634" y2="8945"/>
                        <a14:foregroundMark x1="91033" y1="4013" x2="78363" y2="4013"/>
                        <a14:backgroundMark x1="3899" y1="18620" x2="21053" y2="19743"/>
                        <a14:backgroundMark x1="21053" y1="19743" x2="39376" y2="19101"/>
                        <a14:backgroundMark x1="22417" y1="14446" x2="19103" y2="20867"/>
                        <a14:backgroundMark x1="23002" y1="14446" x2="11696" y2="18941"/>
                        <a14:backgroundMark x1="11696" y1="18941" x2="9552" y2="20867"/>
                        <a14:backgroundMark x1="19103" y1="12681" x2="8967" y2="20706"/>
                        <a14:backgroundMark x1="8967" y1="20706" x2="8187" y2="22632"/>
                        <a14:backgroundMark x1="8382" y1="19904" x2="5458" y2="32745"/>
                        <a14:backgroundMark x1="5458" y1="32745" x2="5848" y2="35152"/>
                        <a14:backgroundMark x1="7407" y1="23274" x2="3899" y2="36918"/>
                        <a14:backgroundMark x1="3899" y1="36918" x2="4094" y2="40289"/>
                        <a14:backgroundMark x1="11111" y1="24077" x2="9552" y2="40610"/>
                        <a14:backgroundMark x1="28850" y1="5618" x2="7992" y2="18138"/>
                        <a14:backgroundMark x1="7992" y1="18138" x2="7992" y2="18299"/>
                        <a14:backgroundMark x1="23392" y1="5457" x2="12086" y2="13483"/>
                        <a14:backgroundMark x1="12086" y1="13483" x2="8577" y2="20064"/>
                        <a14:backgroundMark x1="19298" y1="6581" x2="7212" y2="14125"/>
                        <a14:backgroundMark x1="7212" y1="14125" x2="7018" y2="18138"/>
                        <a14:backgroundMark x1="20663" y1="3531" x2="11501" y2="11396"/>
                        <a14:backgroundMark x1="11501" y1="11396" x2="17544" y2="15570"/>
                        <a14:backgroundMark x1="15595" y1="6581" x2="3899" y2="12039"/>
                        <a14:backgroundMark x1="3899" y1="12039" x2="11306" y2="20064"/>
                        <a14:backgroundMark x1="11306" y1="20064" x2="15010" y2="16854"/>
                        <a14:backgroundMark x1="12086" y1="4976" x2="780" y2="10915"/>
                        <a14:backgroundMark x1="780" y1="10915" x2="7797" y2="17978"/>
                        <a14:backgroundMark x1="10526" y1="8989" x2="4288" y2="17978"/>
                        <a14:backgroundMark x1="4288" y1="17978" x2="4288" y2="17978"/>
                        <a14:backgroundMark x1="4094" y1="15249" x2="390" y2="24880"/>
                        <a14:backgroundMark x1="390" y1="24880" x2="585" y2="24880"/>
                        <a14:backgroundMark x1="25731" y1="7384" x2="31384" y2="17014"/>
                        <a14:backgroundMark x1="31384" y1="17014" x2="30214" y2="27448"/>
                        <a14:backgroundMark x1="30214" y1="27448" x2="21637" y2="19583"/>
                        <a14:backgroundMark x1="21637" y1="19583" x2="28460" y2="11878"/>
                        <a14:backgroundMark x1="27680" y1="13965" x2="23977" y2="18780"/>
                        <a14:backgroundMark x1="24172" y1="13965" x2="27680" y2="18620"/>
                        <a14:backgroundMark x1="33528" y1="18780" x2="33918" y2="28892"/>
                        <a14:backgroundMark x1="33918" y1="28892" x2="21637" y2="25361"/>
                        <a14:backgroundMark x1="21637" y1="25361" x2="18713" y2="23274"/>
                        <a14:backgroundMark x1="20663" y1="26164" x2="31384" y2="26966"/>
                        <a14:backgroundMark x1="29630" y1="29695" x2="20273" y2="28411"/>
                        <a14:backgroundMark x1="20858" y1="25682" x2="32943" y2="31140"/>
                        <a14:backgroundMark x1="32943" y1="31140" x2="36647" y2="29695"/>
                        <a14:backgroundMark x1="33723" y1="28250" x2="16179" y2="29535"/>
                        <a14:backgroundMark x1="18129" y1="21830" x2="26121" y2="25682"/>
                        <a14:backgroundMark x1="23002" y1="22472" x2="19883" y2="26485"/>
                        <a14:backgroundMark x1="7018" y1="88443" x2="25341" y2="88764"/>
                        <a14:backgroundMark x1="25341" y1="88764" x2="39766" y2="88283"/>
                        <a14:backgroundMark x1="39766" y1="88283" x2="39961" y2="88122"/>
                        <a14:backgroundMark x1="5653" y1="84591" x2="9747" y2="91974"/>
                        <a14:backgroundMark x1="8967" y1="84430" x2="6433" y2="92456"/>
                        <a14:backgroundMark x1="32943" y1="7063" x2="61209" y2="2247"/>
                        <a14:backgroundMark x1="61209" y1="2247" x2="79727" y2="2247"/>
                        <a14:backgroundMark x1="41910" y1="3852" x2="21637" y2="5136"/>
                        <a14:backgroundMark x1="21637" y1="5136" x2="20858" y2="4976"/>
                        <a14:backgroundMark x1="45419" y1="2247" x2="35088" y2="4655"/>
                        <a14:backgroundMark x1="42690" y1="4013" x2="22222" y2="11717"/>
                        <a14:backgroundMark x1="33138" y1="8186" x2="30409" y2="10594"/>
                        <a14:backgroundMark x1="48928" y1="6902" x2="51072" y2="7544"/>
                        <a14:backgroundMark x1="52047" y1="7544" x2="45614" y2="10433"/>
                        <a14:backgroundMark x1="10526" y1="22953" x2="6823" y2="31942"/>
                        <a14:backgroundMark x1="10331" y1="18780" x2="6628" y2="30177"/>
                        <a14:backgroundMark x1="6628" y1="30177" x2="8382" y2="37400"/>
                        <a14:backgroundMark x1="10721" y1="84430" x2="7992" y2="92937"/>
                        <a14:backgroundMark x1="16374" y1="78652" x2="2534" y2="85233"/>
                        <a14:backgroundMark x1="2534" y1="85233" x2="975" y2="91332"/>
                        <a14:backgroundMark x1="20663" y1="85714" x2="6043" y2="90690"/>
                        <a14:backgroundMark x1="6043" y1="90690" x2="7992" y2="91974"/>
                        <a14:backgroundMark x1="18519" y1="85554" x2="6433" y2="90048"/>
                        <a14:backgroundMark x1="6433" y1="90048" x2="10136" y2="90209"/>
                        <a14:backgroundMark x1="20078" y1="85233" x2="10136" y2="91814"/>
                        <a14:backgroundMark x1="10136" y1="91814" x2="12281" y2="91653"/>
                        <a14:backgroundMark x1="23197" y1="84751" x2="12086" y2="91653"/>
                        <a14:backgroundMark x1="12086" y1="91653" x2="12281" y2="91653"/>
                        <a14:backgroundMark x1="27290" y1="85393" x2="18713" y2="90690"/>
                        <a14:backgroundMark x1="37232" y1="15409" x2="39961" y2="23274"/>
                        <a14:backgroundMark x1="40351" y1="15730" x2="39961" y2="23596"/>
                        <a14:backgroundMark x1="39961" y1="15249" x2="38012" y2="22311"/>
                        <a14:backgroundMark x1="39961" y1="12841" x2="37817" y2="19262"/>
                        <a14:backgroundMark x1="38791" y1="14286" x2="36647" y2="17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56"/>
          <a:stretch/>
        </p:blipFill>
        <p:spPr>
          <a:xfrm>
            <a:off x="8042180" y="2524679"/>
            <a:ext cx="3909399" cy="3515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E118-E5CB-46DA-B8E0-009AB5FDFE6C}"/>
              </a:ext>
            </a:extLst>
          </p:cNvPr>
          <p:cNvSpPr txBox="1"/>
          <p:nvPr/>
        </p:nvSpPr>
        <p:spPr>
          <a:xfrm>
            <a:off x="8042179" y="1963024"/>
            <a:ext cx="15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BDCA9-0A4E-40AB-ABA6-A02B5A04852C}"/>
              </a:ext>
            </a:extLst>
          </p:cNvPr>
          <p:cNvSpPr txBox="1"/>
          <p:nvPr/>
        </p:nvSpPr>
        <p:spPr>
          <a:xfrm>
            <a:off x="8042180" y="5196276"/>
            <a:ext cx="15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Vector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13BE2C-08A0-4B65-A53E-447235496580}"/>
              </a:ext>
            </a:extLst>
          </p:cNvPr>
          <p:cNvSpPr/>
          <p:nvPr/>
        </p:nvSpPr>
        <p:spPr>
          <a:xfrm>
            <a:off x="1006678" y="1585519"/>
            <a:ext cx="6191076" cy="150163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1D5DB-67EB-4DEA-924D-7A8B2445E238}"/>
              </a:ext>
            </a:extLst>
          </p:cNvPr>
          <p:cNvSpPr txBox="1"/>
          <p:nvPr/>
        </p:nvSpPr>
        <p:spPr>
          <a:xfrm>
            <a:off x="1006678" y="1711354"/>
            <a:ext cx="59142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my_rnn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RNN()</a:t>
            </a:r>
          </a:p>
          <a:p>
            <a:r>
              <a:rPr lang="en-US" dirty="0" err="1">
                <a:solidFill>
                  <a:schemeClr val="bg1"/>
                </a:solidFill>
              </a:rPr>
              <a:t>hidden_state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[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 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sentence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[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“I”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“love”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“recurrent”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“neural”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for</a:t>
            </a:r>
            <a:r>
              <a:rPr lang="en-US" dirty="0">
                <a:solidFill>
                  <a:schemeClr val="bg1"/>
                </a:solidFill>
              </a:rPr>
              <a:t> word </a:t>
            </a:r>
            <a:r>
              <a:rPr lang="en-US" dirty="0">
                <a:solidFill>
                  <a:srgbClr val="D000A8"/>
                </a:solidFill>
              </a:rPr>
              <a:t>in</a:t>
            </a:r>
            <a:r>
              <a:rPr lang="en-US" dirty="0">
                <a:solidFill>
                  <a:schemeClr val="bg1"/>
                </a:solidFill>
              </a:rPr>
              <a:t> sentence:</a:t>
            </a:r>
          </a:p>
          <a:p>
            <a:r>
              <a:rPr lang="en-US" dirty="0">
                <a:solidFill>
                  <a:schemeClr val="bg1"/>
                </a:solidFill>
              </a:rPr>
              <a:t>	prediction, </a:t>
            </a:r>
            <a:r>
              <a:rPr lang="en-US" dirty="0" err="1">
                <a:solidFill>
                  <a:schemeClr val="bg1"/>
                </a:solidFill>
              </a:rPr>
              <a:t>hidden_state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my_rnn</a:t>
            </a:r>
            <a:r>
              <a:rPr lang="en-US" dirty="0">
                <a:solidFill>
                  <a:schemeClr val="bg1"/>
                </a:solidFill>
              </a:rPr>
              <a:t>(word, </a:t>
            </a:r>
            <a:r>
              <a:rPr lang="en-US" dirty="0" err="1">
                <a:solidFill>
                  <a:schemeClr val="bg1"/>
                </a:solidFill>
              </a:rPr>
              <a:t>hidden_state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next_word_prediction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prediction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&gt;&gt;&gt; “networks!”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F33FAD-1B93-42F9-97BD-9CC057D224E7}"/>
                  </a:ext>
                </a:extLst>
              </p:cNvPr>
              <p:cNvSpPr/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F33FAD-1B93-42F9-97BD-9CC057D22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822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518230-0799-4424-AA6F-9DD342ABDD5A}"/>
              </a:ext>
            </a:extLst>
          </p:cNvPr>
          <p:cNvSpPr txBox="1"/>
          <p:nvPr/>
        </p:nvSpPr>
        <p:spPr>
          <a:xfrm>
            <a:off x="4321728" y="461395"/>
            <a:ext cx="354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RNN Intuition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5D58A-C765-4CF5-8EC5-DC14BD8F36FC}"/>
              </a:ext>
            </a:extLst>
          </p:cNvPr>
          <p:cNvSpPr txBox="1"/>
          <p:nvPr/>
        </p:nvSpPr>
        <p:spPr>
          <a:xfrm>
            <a:off x="8042179" y="1963024"/>
            <a:ext cx="15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Vector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148B-E0FD-4D4A-8254-C7DE01554A86}"/>
              </a:ext>
            </a:extLst>
          </p:cNvPr>
          <p:cNvSpPr txBox="1"/>
          <p:nvPr/>
        </p:nvSpPr>
        <p:spPr>
          <a:xfrm>
            <a:off x="8042180" y="5196276"/>
            <a:ext cx="15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Vector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6272D8-5A04-48D0-B523-7A84EC4C0FC5}"/>
              </a:ext>
            </a:extLst>
          </p:cNvPr>
          <p:cNvSpPr/>
          <p:nvPr/>
        </p:nvSpPr>
        <p:spPr>
          <a:xfrm>
            <a:off x="1006678" y="3036814"/>
            <a:ext cx="6191076" cy="83099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087FB8-452C-4B7F-B517-F652DEAC86E8}"/>
              </a:ext>
            </a:extLst>
          </p:cNvPr>
          <p:cNvSpPr txBox="1"/>
          <p:nvPr/>
        </p:nvSpPr>
        <p:spPr>
          <a:xfrm>
            <a:off x="1006678" y="1711354"/>
            <a:ext cx="59142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my_rnn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RNN()</a:t>
            </a:r>
          </a:p>
          <a:p>
            <a:r>
              <a:rPr lang="en-US" dirty="0" err="1">
                <a:solidFill>
                  <a:schemeClr val="bg1"/>
                </a:solidFill>
              </a:rPr>
              <a:t>hidden_state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[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 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sentence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[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“I”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“love”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“recurrent”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“neural”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for</a:t>
            </a:r>
            <a:r>
              <a:rPr lang="en-US" dirty="0">
                <a:solidFill>
                  <a:schemeClr val="bg1"/>
                </a:solidFill>
              </a:rPr>
              <a:t> word </a:t>
            </a:r>
            <a:r>
              <a:rPr lang="en-US" dirty="0">
                <a:solidFill>
                  <a:srgbClr val="D000A8"/>
                </a:solidFill>
              </a:rPr>
              <a:t>in</a:t>
            </a:r>
            <a:r>
              <a:rPr lang="en-US" dirty="0">
                <a:solidFill>
                  <a:schemeClr val="bg1"/>
                </a:solidFill>
              </a:rPr>
              <a:t> sentence:</a:t>
            </a:r>
          </a:p>
          <a:p>
            <a:r>
              <a:rPr lang="en-US" dirty="0">
                <a:solidFill>
                  <a:schemeClr val="bg1"/>
                </a:solidFill>
              </a:rPr>
              <a:t>	prediction, </a:t>
            </a:r>
            <a:r>
              <a:rPr lang="en-US" dirty="0" err="1">
                <a:solidFill>
                  <a:schemeClr val="bg1"/>
                </a:solidFill>
              </a:rPr>
              <a:t>hidden_state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my_rnn</a:t>
            </a:r>
            <a:r>
              <a:rPr lang="en-US" dirty="0">
                <a:solidFill>
                  <a:schemeClr val="bg1"/>
                </a:solidFill>
              </a:rPr>
              <a:t>(word, </a:t>
            </a:r>
            <a:r>
              <a:rPr lang="en-US" dirty="0" err="1">
                <a:solidFill>
                  <a:schemeClr val="bg1"/>
                </a:solidFill>
              </a:rPr>
              <a:t>hidden_state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next_word_prediction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prediction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&gt;&gt;&gt; “networks!”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B1B9F-2E8D-4B25-8637-1AFAB7AA3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5" b="98716" l="1365" r="97271">
                        <a14:foregroundMark x1="37232" y1="33708" x2="31579" y2="45104"/>
                        <a14:foregroundMark x1="31579" y1="45104" x2="31774" y2="45746"/>
                        <a14:foregroundMark x1="59064" y1="24398" x2="40156" y2="34992"/>
                        <a14:foregroundMark x1="40156" y1="34992" x2="32943" y2="52006"/>
                        <a14:foregroundMark x1="32943" y1="52006" x2="52242" y2="55698"/>
                        <a14:foregroundMark x1="52242" y1="55698" x2="65497" y2="37400"/>
                        <a14:foregroundMark x1="65497" y1="37400" x2="68811" y2="16051"/>
                        <a14:foregroundMark x1="68811" y1="16051" x2="55945" y2="9952"/>
                        <a14:foregroundMark x1="55945" y1="9952" x2="44440" y2="16928"/>
                        <a14:foregroundMark x1="32986" y1="33460" x2="26511" y2="49278"/>
                        <a14:foregroundMark x1="26511" y1="49278" x2="31969" y2="60835"/>
                        <a14:foregroundMark x1="31969" y1="60835" x2="64327" y2="60835"/>
                        <a14:foregroundMark x1="64327" y1="60835" x2="88694" y2="45425"/>
                        <a14:foregroundMark x1="88694" y1="45425" x2="84016" y2="27608"/>
                        <a14:foregroundMark x1="84016" y1="27608" x2="57115" y2="19743"/>
                        <a14:foregroundMark x1="43816" y1="23725" x2="37933" y2="25487"/>
                        <a14:foregroundMark x1="57115" y1="19743" x2="44107" y2="23638"/>
                        <a14:foregroundMark x1="23979" y1="31962" x2="11696" y2="64687"/>
                        <a14:foregroundMark x1="39039" y1="89910" x2="42495" y2="93098"/>
                        <a14:foregroundMark x1="38744" y1="89638" x2="38963" y2="89840"/>
                        <a14:foregroundMark x1="11696" y1="64687" x2="34405" y2="85635"/>
                        <a14:foregroundMark x1="42495" y1="93098" x2="89084" y2="97432"/>
                        <a14:foregroundMark x1="89084" y1="97432" x2="88304" y2="53612"/>
                        <a14:foregroundMark x1="88304" y1="53612" x2="49708" y2="28411"/>
                        <a14:foregroundMark x1="49708" y1="28411" x2="15010" y2="54414"/>
                        <a14:foregroundMark x1="15010" y1="54414" x2="13725" y2="76367"/>
                        <a14:foregroundMark x1="26082" y1="84471" x2="30835" y2="85754"/>
                        <a14:foregroundMark x1="21039" y1="83109" x2="23234" y2="83702"/>
                        <a14:foregroundMark x1="17222" y1="82078" x2="19666" y2="82738"/>
                        <a14:foregroundMark x1="40993" y1="86654" x2="75049" y2="76083"/>
                        <a14:foregroundMark x1="75049" y1="76083" x2="96881" y2="45425"/>
                        <a14:foregroundMark x1="96881" y1="45425" x2="84016" y2="19101"/>
                        <a14:foregroundMark x1="44524" y1="9472" x2="43860" y2="9310"/>
                        <a14:foregroundMark x1="84016" y1="19101" x2="52051" y2="11307"/>
                        <a14:foregroundMark x1="34976" y1="12949" x2="33866" y2="13403"/>
                        <a14:foregroundMark x1="35730" y1="12640" x2="35060" y2="12914"/>
                        <a14:foregroundMark x1="43860" y1="9310" x2="36893" y2="12163"/>
                        <a14:foregroundMark x1="8579" y1="40548" x2="11306" y2="54093"/>
                        <a14:foregroundMark x1="11306" y1="54093" x2="79337" y2="61316"/>
                        <a14:foregroundMark x1="79337" y1="61316" x2="40102" y2="23600"/>
                        <a14:foregroundMark x1="10193" y1="40651" x2="1170" y2="47833"/>
                        <a14:foregroundMark x1="20818" y1="32193" x2="13989" y2="37629"/>
                        <a14:foregroundMark x1="1170" y1="47833" x2="20663" y2="82343"/>
                        <a14:foregroundMark x1="20663" y1="82343" x2="72515" y2="83146"/>
                        <a14:foregroundMark x1="72515" y1="83146" x2="98635" y2="59069"/>
                        <a14:foregroundMark x1="98635" y1="59069" x2="81092" y2="21830"/>
                        <a14:foregroundMark x1="81092" y1="21830" x2="53995" y2="10434"/>
                        <a14:foregroundMark x1="3724" y1="40303" x2="4094" y2="54735"/>
                        <a14:foregroundMark x1="4094" y1="54735" x2="42690" y2="74157"/>
                        <a14:foregroundMark x1="42690" y1="74157" x2="71735" y2="45425"/>
                        <a14:foregroundMark x1="71735" y1="45425" x2="68811" y2="26003"/>
                        <a14:foregroundMark x1="68811" y1="26003" x2="37880" y2="24122"/>
                        <a14:foregroundMark x1="6456" y1="40412" x2="5848" y2="40770"/>
                        <a14:foregroundMark x1="20377" y1="32225" x2="14154" y2="35885"/>
                        <a14:foregroundMark x1="7178" y1="92880" x2="7212" y2="94222"/>
                        <a14:foregroundMark x1="5848" y1="40770" x2="6832" y2="79360"/>
                        <a14:foregroundMark x1="15332" y1="93844" x2="90058" y2="90369"/>
                        <a14:foregroundMark x1="13464" y1="93931" x2="14985" y2="93860"/>
                        <a14:foregroundMark x1="10516" y1="94068" x2="13041" y2="93951"/>
                        <a14:foregroundMark x1="7212" y1="94222" x2="8417" y2="94166"/>
                        <a14:foregroundMark x1="90058" y1="90369" x2="94737" y2="66774"/>
                        <a14:foregroundMark x1="94737" y1="66774" x2="66082" y2="18620"/>
                        <a14:foregroundMark x1="66082" y1="18620" x2="44388" y2="17964"/>
                        <a14:foregroundMark x1="11512" y1="40735" x2="4288" y2="54735"/>
                        <a14:foregroundMark x1="16862" y1="30368" x2="14185" y2="35556"/>
                        <a14:foregroundMark x1="4288" y1="54735" x2="10129" y2="77793"/>
                        <a14:foregroundMark x1="40067" y1="87883" x2="43665" y2="88283"/>
                        <a14:foregroundMark x1="43665" y1="88283" x2="75439" y2="67737"/>
                        <a14:foregroundMark x1="75439" y1="67737" x2="73294" y2="39326"/>
                        <a14:foregroundMark x1="73294" y1="39326" x2="46199" y2="23756"/>
                        <a14:foregroundMark x1="26532" y1="32015" x2="16764" y2="36116"/>
                        <a14:foregroundMark x1="46199" y1="23756" x2="37999" y2="27200"/>
                        <a14:foregroundMark x1="16764" y1="36116" x2="8187" y2="75441"/>
                        <a14:foregroundMark x1="8187" y1="75441" x2="9744" y2="77976"/>
                        <a14:foregroundMark x1="34516" y1="85631" x2="52437" y2="82183"/>
                        <a14:foregroundMark x1="52437" y1="82183" x2="82651" y2="52006"/>
                        <a14:foregroundMark x1="82651" y1="52006" x2="79922" y2="26645"/>
                        <a14:foregroundMark x1="79922" y1="26645" x2="54971" y2="18780"/>
                        <a14:foregroundMark x1="34660" y1="32807" x2="24756" y2="39647"/>
                        <a14:foregroundMark x1="54971" y1="18780" x2="34849" y2="32677"/>
                        <a14:foregroundMark x1="24756" y1="39647" x2="16365" y2="78645"/>
                        <a14:foregroundMark x1="26854" y1="91540" x2="29630" y2="94382"/>
                        <a14:foregroundMark x1="17485" y1="81953" x2="18786" y2="83285"/>
                        <a14:foregroundMark x1="29630" y1="94382" x2="63938" y2="84912"/>
                        <a14:foregroundMark x1="63938" y1="84912" x2="83236" y2="50883"/>
                        <a14:foregroundMark x1="83236" y1="50883" x2="69981" y2="24880"/>
                        <a14:foregroundMark x1="69981" y1="24880" x2="44318" y2="19386"/>
                        <a14:foregroundMark x1="39764" y1="23589" x2="37427" y2="35474"/>
                        <a14:foregroundMark x1="37427" y1="35474" x2="38207" y2="36758"/>
                        <a14:foregroundMark x1="56725" y1="17175" x2="46394" y2="23756"/>
                        <a14:foregroundMark x1="46394" y1="23756" x2="26511" y2="46549"/>
                        <a14:foregroundMark x1="26511" y1="46549" x2="20663" y2="67897"/>
                        <a14:foregroundMark x1="20663" y1="67897" x2="32164" y2="75762"/>
                        <a14:foregroundMark x1="32164" y1="75762" x2="57310" y2="62440"/>
                        <a14:foregroundMark x1="57310" y1="62440" x2="72515" y2="28732"/>
                        <a14:foregroundMark x1="72515" y1="28732" x2="68752" y2="5126"/>
                        <a14:foregroundMark x1="67332" y1="5126" x2="39961" y2="57303"/>
                        <a14:foregroundMark x1="39961" y1="57303" x2="64327" y2="85393"/>
                        <a14:foregroundMark x1="64327" y1="85393" x2="78363" y2="56180"/>
                        <a14:foregroundMark x1="78363" y1="56180" x2="49903" y2="25522"/>
                        <a14:foregroundMark x1="49903" y1="25522" x2="38685" y2="23567"/>
                        <a14:foregroundMark x1="5448" y1="40348" x2="11696" y2="70626"/>
                        <a14:foregroundMark x1="11696" y1="70626" x2="46004" y2="81541"/>
                        <a14:foregroundMark x1="46004" y1="81541" x2="83626" y2="62119"/>
                        <a14:foregroundMark x1="83626" y1="62119" x2="79337" y2="24238"/>
                        <a14:foregroundMark x1="79337" y1="24238" x2="53356" y2="8700"/>
                        <a14:foregroundMark x1="8292" y1="3015" x2="7018" y2="3050"/>
                        <a14:foregroundMark x1="15797" y1="2810" x2="9667" y2="2978"/>
                        <a14:foregroundMark x1="7018" y1="3050" x2="7014" y2="3686"/>
                        <a14:foregroundMark x1="13919" y1="38373" x2="49513" y2="69021"/>
                        <a14:foregroundMark x1="49513" y1="69021" x2="69981" y2="46870"/>
                        <a14:foregroundMark x1="69981" y1="46870" x2="62183" y2="27608"/>
                        <a14:foregroundMark x1="62183" y1="27608" x2="44247" y2="20815"/>
                        <a14:foregroundMark x1="27535" y1="91518" x2="30214" y2="98876"/>
                        <a14:foregroundMark x1="8989" y1="40574" x2="24541" y2="83293"/>
                        <a14:foregroundMark x1="30214" y1="98876" x2="57505" y2="93098"/>
                        <a14:foregroundMark x1="57505" y1="93098" x2="69396" y2="67576"/>
                        <a14:foregroundMark x1="69396" y1="67576" x2="52242" y2="33387"/>
                        <a14:foregroundMark x1="52242" y1="33387" x2="37870" y2="23848"/>
                        <a14:foregroundMark x1="33502" y1="33259" x2="25146" y2="47833"/>
                        <a14:foregroundMark x1="39114" y1="23469" x2="37934" y2="25527"/>
                        <a14:foregroundMark x1="25146" y1="47833" x2="20858" y2="68218"/>
                        <a14:foregroundMark x1="20858" y1="68218" x2="47758" y2="56180"/>
                        <a14:foregroundMark x1="47758" y1="56180" x2="50877" y2="25522"/>
                        <a14:foregroundMark x1="50877" y1="25522" x2="43049" y2="7967"/>
                        <a14:foregroundMark x1="26942" y1="32200" x2="8967" y2="65329"/>
                        <a14:foregroundMark x1="39670" y1="8745" x2="37717" y2="12346"/>
                        <a14:foregroundMark x1="8967" y1="65329" x2="32749" y2="50401"/>
                        <a14:foregroundMark x1="32749" y1="50401" x2="33852" y2="33122"/>
                        <a14:foregroundMark x1="7070" y1="40451" x2="17544" y2="71108"/>
                        <a14:foregroundMark x1="1877" y1="25255" x2="2325" y2="26566"/>
                        <a14:foregroundMark x1="17544" y1="71108" x2="36647" y2="59551"/>
                        <a14:foregroundMark x1="36647" y1="59551" x2="32749" y2="35955"/>
                        <a14:foregroundMark x1="31031" y1="34223" x2="30290" y2="33476"/>
                        <a14:foregroundMark x1="32749" y1="35955" x2="31064" y2="34256"/>
                        <a14:foregroundMark x1="10392" y1="40664" x2="10526" y2="55056"/>
                        <a14:foregroundMark x1="10526" y1="55056" x2="27290" y2="53612"/>
                        <a14:foregroundMark x1="27290" y1="53612" x2="30214" y2="32905"/>
                        <a14:foregroundMark x1="1754" y1="40381" x2="1754" y2="41894"/>
                        <a14:foregroundMark x1="1754" y1="36550" x2="1754" y2="37002"/>
                        <a14:foregroundMark x1="1754" y1="41894" x2="2395" y2="40355"/>
                        <a14:foregroundMark x1="2342" y1="40358" x2="2144" y2="41894"/>
                        <a14:foregroundMark x1="2808" y1="36731" x2="2778" y2="36962"/>
                        <a14:foregroundMark x1="2379" y1="26358" x2="2394" y2="25385"/>
                        <a14:foregroundMark x1="2219" y1="36984" x2="2224" y2="36630"/>
                        <a14:foregroundMark x1="2144" y1="41894" x2="2167" y2="40364"/>
                        <a14:foregroundMark x1="1991" y1="25284" x2="1795" y2="28626"/>
                        <a14:foregroundMark x1="5785" y1="40369" x2="6043" y2="48315"/>
                        <a14:foregroundMark x1="6043" y1="48315" x2="5185" y2="40246"/>
                        <a14:foregroundMark x1="1911" y1="40374" x2="1754" y2="50241"/>
                        <a14:foregroundMark x1="1971" y1="36587" x2="1965" y2="36994"/>
                        <a14:foregroundMark x1="2150" y1="25324" x2="2118" y2="27371"/>
                        <a14:foregroundMark x1="1754" y1="50241" x2="2339" y2="45586"/>
                        <a14:foregroundMark x1="8468" y1="40541" x2="5210" y2="80131"/>
                        <a14:foregroundMark x1="5211" y1="80131" x2="6823" y2="60674"/>
                        <a14:foregroundMark x1="6823" y1="60674" x2="12715" y2="76563"/>
                        <a14:foregroundMark x1="18999" y1="80915" x2="29825" y2="78973"/>
                        <a14:foregroundMark x1="29825" y1="78973" x2="53411" y2="40449"/>
                        <a14:foregroundMark x1="53411" y1="40449" x2="72904" y2="53772"/>
                        <a14:foregroundMark x1="72904" y1="53772" x2="86550" y2="35955"/>
                        <a14:foregroundMark x1="86550" y1="35955" x2="92008" y2="19262"/>
                        <a14:foregroundMark x1="92008" y1="19262" x2="90838" y2="35474"/>
                        <a14:foregroundMark x1="90838" y1="35474" x2="91618" y2="18941"/>
                        <a14:foregroundMark x1="92398" y1="18299" x2="92788" y2="52167"/>
                        <a14:foregroundMark x1="92788" y1="52167" x2="95127" y2="58266"/>
                        <a14:foregroundMark x1="96881" y1="18941" x2="96881" y2="83307"/>
                        <a14:foregroundMark x1="96881" y1="83307" x2="97271" y2="67737"/>
                        <a14:foregroundMark x1="92593" y1="11075" x2="89864" y2="89085"/>
                        <a14:foregroundMark x1="89864" y1="89085" x2="94152" y2="68860"/>
                        <a14:foregroundMark x1="85965" y1="19904" x2="77583" y2="44302"/>
                        <a14:foregroundMark x1="77583" y1="44302" x2="91033" y2="18620"/>
                        <a14:foregroundMark x1="86355" y1="4655" x2="74464" y2="9631"/>
                        <a14:foregroundMark x1="43550" y1="8613" x2="40303" y2="8506"/>
                        <a14:foregroundMark x1="74464" y1="9631" x2="53634" y2="8945"/>
                        <a14:foregroundMark x1="91033" y1="4013" x2="78363" y2="4013"/>
                        <a14:backgroundMark x1="3899" y1="18620" x2="21053" y2="19743"/>
                        <a14:backgroundMark x1="21053" y1="19743" x2="39376" y2="19101"/>
                        <a14:backgroundMark x1="22417" y1="14446" x2="19103" y2="20867"/>
                        <a14:backgroundMark x1="23002" y1="14446" x2="11696" y2="18941"/>
                        <a14:backgroundMark x1="11696" y1="18941" x2="9552" y2="20867"/>
                        <a14:backgroundMark x1="19103" y1="12681" x2="8967" y2="20706"/>
                        <a14:backgroundMark x1="8967" y1="20706" x2="8187" y2="22632"/>
                        <a14:backgroundMark x1="8382" y1="19904" x2="5458" y2="32745"/>
                        <a14:backgroundMark x1="5458" y1="32745" x2="5848" y2="35152"/>
                        <a14:backgroundMark x1="7407" y1="23274" x2="3899" y2="36918"/>
                        <a14:backgroundMark x1="3899" y1="36918" x2="4094" y2="40289"/>
                        <a14:backgroundMark x1="11111" y1="24077" x2="9552" y2="40610"/>
                        <a14:backgroundMark x1="28850" y1="5618" x2="7992" y2="18138"/>
                        <a14:backgroundMark x1="7992" y1="18138" x2="7992" y2="18299"/>
                        <a14:backgroundMark x1="23392" y1="5457" x2="12086" y2="13483"/>
                        <a14:backgroundMark x1="12086" y1="13483" x2="8577" y2="20064"/>
                        <a14:backgroundMark x1="19298" y1="6581" x2="7212" y2="14125"/>
                        <a14:backgroundMark x1="7212" y1="14125" x2="7018" y2="18138"/>
                        <a14:backgroundMark x1="20663" y1="3531" x2="11501" y2="11396"/>
                        <a14:backgroundMark x1="11501" y1="11396" x2="17544" y2="15570"/>
                        <a14:backgroundMark x1="15595" y1="6581" x2="3899" y2="12039"/>
                        <a14:backgroundMark x1="3899" y1="12039" x2="11306" y2="20064"/>
                        <a14:backgroundMark x1="11306" y1="20064" x2="15010" y2="16854"/>
                        <a14:backgroundMark x1="12086" y1="4976" x2="780" y2="10915"/>
                        <a14:backgroundMark x1="780" y1="10915" x2="7797" y2="17978"/>
                        <a14:backgroundMark x1="10526" y1="8989" x2="4288" y2="17978"/>
                        <a14:backgroundMark x1="4288" y1="17978" x2="4288" y2="17978"/>
                        <a14:backgroundMark x1="4094" y1="15249" x2="390" y2="24880"/>
                        <a14:backgroundMark x1="390" y1="24880" x2="585" y2="24880"/>
                        <a14:backgroundMark x1="25731" y1="7384" x2="31384" y2="17014"/>
                        <a14:backgroundMark x1="31384" y1="17014" x2="30214" y2="27448"/>
                        <a14:backgroundMark x1="30214" y1="27448" x2="21637" y2="19583"/>
                        <a14:backgroundMark x1="21637" y1="19583" x2="28460" y2="11878"/>
                        <a14:backgroundMark x1="27680" y1="13965" x2="23977" y2="18780"/>
                        <a14:backgroundMark x1="24172" y1="13965" x2="27680" y2="18620"/>
                        <a14:backgroundMark x1="33528" y1="18780" x2="33918" y2="28892"/>
                        <a14:backgroundMark x1="33918" y1="28892" x2="21637" y2="25361"/>
                        <a14:backgroundMark x1="21637" y1="25361" x2="18713" y2="23274"/>
                        <a14:backgroundMark x1="20663" y1="26164" x2="31384" y2="26966"/>
                        <a14:backgroundMark x1="29630" y1="29695" x2="20273" y2="28411"/>
                        <a14:backgroundMark x1="20858" y1="25682" x2="32943" y2="31140"/>
                        <a14:backgroundMark x1="32943" y1="31140" x2="36647" y2="29695"/>
                        <a14:backgroundMark x1="33723" y1="28250" x2="16179" y2="29535"/>
                        <a14:backgroundMark x1="18129" y1="21830" x2="26121" y2="25682"/>
                        <a14:backgroundMark x1="23002" y1="22472" x2="19883" y2="26485"/>
                        <a14:backgroundMark x1="7018" y1="88443" x2="25341" y2="88764"/>
                        <a14:backgroundMark x1="25341" y1="88764" x2="39766" y2="88283"/>
                        <a14:backgroundMark x1="39766" y1="88283" x2="39961" y2="88122"/>
                        <a14:backgroundMark x1="5653" y1="84591" x2="9747" y2="91974"/>
                        <a14:backgroundMark x1="8967" y1="84430" x2="6433" y2="92456"/>
                        <a14:backgroundMark x1="32943" y1="7063" x2="61209" y2="2247"/>
                        <a14:backgroundMark x1="61209" y1="2247" x2="79727" y2="2247"/>
                        <a14:backgroundMark x1="41910" y1="3852" x2="21637" y2="5136"/>
                        <a14:backgroundMark x1="21637" y1="5136" x2="20858" y2="4976"/>
                        <a14:backgroundMark x1="45419" y1="2247" x2="35088" y2="4655"/>
                        <a14:backgroundMark x1="42690" y1="4013" x2="22222" y2="11717"/>
                        <a14:backgroundMark x1="33138" y1="8186" x2="30409" y2="10594"/>
                        <a14:backgroundMark x1="48928" y1="6902" x2="51072" y2="7544"/>
                        <a14:backgroundMark x1="52047" y1="7544" x2="45614" y2="10433"/>
                        <a14:backgroundMark x1="10526" y1="22953" x2="6823" y2="31942"/>
                        <a14:backgroundMark x1="10331" y1="18780" x2="6628" y2="30177"/>
                        <a14:backgroundMark x1="6628" y1="30177" x2="8382" y2="37400"/>
                        <a14:backgroundMark x1="10721" y1="84430" x2="7992" y2="92937"/>
                        <a14:backgroundMark x1="16374" y1="78652" x2="2534" y2="85233"/>
                        <a14:backgroundMark x1="2534" y1="85233" x2="975" y2="91332"/>
                        <a14:backgroundMark x1="20663" y1="85714" x2="6043" y2="90690"/>
                        <a14:backgroundMark x1="6043" y1="90690" x2="7992" y2="91974"/>
                        <a14:backgroundMark x1="18519" y1="85554" x2="6433" y2="90048"/>
                        <a14:backgroundMark x1="6433" y1="90048" x2="10136" y2="90209"/>
                        <a14:backgroundMark x1="20078" y1="85233" x2="10136" y2="91814"/>
                        <a14:backgroundMark x1="10136" y1="91814" x2="12281" y2="91653"/>
                        <a14:backgroundMark x1="23197" y1="84751" x2="12086" y2="91653"/>
                        <a14:backgroundMark x1="12086" y1="91653" x2="12281" y2="91653"/>
                        <a14:backgroundMark x1="27290" y1="85393" x2="18713" y2="90690"/>
                        <a14:backgroundMark x1="37232" y1="15409" x2="39961" y2="23274"/>
                        <a14:backgroundMark x1="40351" y1="15730" x2="39961" y2="23596"/>
                        <a14:backgroundMark x1="39961" y1="15249" x2="38012" y2="22311"/>
                        <a14:backgroundMark x1="39961" y1="12841" x2="37817" y2="19262"/>
                        <a14:backgroundMark x1="38791" y1="14286" x2="36647" y2="17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56"/>
          <a:stretch/>
        </p:blipFill>
        <p:spPr>
          <a:xfrm>
            <a:off x="8042180" y="2524679"/>
            <a:ext cx="3909399" cy="3515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23F7D4-2F5C-4764-85BF-CFEA5C9EEDFF}"/>
                  </a:ext>
                </a:extLst>
              </p:cNvPr>
              <p:cNvSpPr/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23F7D4-2F5C-4764-85BF-CFEA5C9EE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837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1C876D-58D8-4CFB-A774-EF7338633500}"/>
              </a:ext>
            </a:extLst>
          </p:cNvPr>
          <p:cNvSpPr txBox="1"/>
          <p:nvPr/>
        </p:nvSpPr>
        <p:spPr>
          <a:xfrm>
            <a:off x="4321728" y="461395"/>
            <a:ext cx="354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RNN Intuition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9FD9B-BE89-4312-9918-5DDB14226498}"/>
              </a:ext>
            </a:extLst>
          </p:cNvPr>
          <p:cNvSpPr txBox="1"/>
          <p:nvPr/>
        </p:nvSpPr>
        <p:spPr>
          <a:xfrm>
            <a:off x="8042179" y="1963024"/>
            <a:ext cx="15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Vector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EA7E5-A7F3-41D7-93E9-F147028E1B9B}"/>
              </a:ext>
            </a:extLst>
          </p:cNvPr>
          <p:cNvSpPr txBox="1"/>
          <p:nvPr/>
        </p:nvSpPr>
        <p:spPr>
          <a:xfrm>
            <a:off x="8042180" y="5196276"/>
            <a:ext cx="15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Vector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C9A36F-C23F-4A9F-B7D5-9DCD1F63C8BC}"/>
              </a:ext>
            </a:extLst>
          </p:cNvPr>
          <p:cNvSpPr/>
          <p:nvPr/>
        </p:nvSpPr>
        <p:spPr>
          <a:xfrm>
            <a:off x="1006678" y="4093828"/>
            <a:ext cx="6191076" cy="11024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E0437-787F-4C2D-B0DE-F2B85EFC326B}"/>
              </a:ext>
            </a:extLst>
          </p:cNvPr>
          <p:cNvSpPr txBox="1"/>
          <p:nvPr/>
        </p:nvSpPr>
        <p:spPr>
          <a:xfrm>
            <a:off x="1006678" y="1711354"/>
            <a:ext cx="59142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my_rnn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RNN()</a:t>
            </a:r>
          </a:p>
          <a:p>
            <a:r>
              <a:rPr lang="en-US" dirty="0" err="1">
                <a:solidFill>
                  <a:schemeClr val="bg1"/>
                </a:solidFill>
              </a:rPr>
              <a:t>hidden_state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[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 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sentence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[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“I”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“love”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“recurrent”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“neural”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for</a:t>
            </a:r>
            <a:r>
              <a:rPr lang="en-US" dirty="0">
                <a:solidFill>
                  <a:schemeClr val="bg1"/>
                </a:solidFill>
              </a:rPr>
              <a:t> word </a:t>
            </a:r>
            <a:r>
              <a:rPr lang="en-US" dirty="0">
                <a:solidFill>
                  <a:srgbClr val="D000A8"/>
                </a:solidFill>
              </a:rPr>
              <a:t>in</a:t>
            </a:r>
            <a:r>
              <a:rPr lang="en-US" dirty="0">
                <a:solidFill>
                  <a:schemeClr val="bg1"/>
                </a:solidFill>
              </a:rPr>
              <a:t> sentence:</a:t>
            </a:r>
          </a:p>
          <a:p>
            <a:r>
              <a:rPr lang="en-US" dirty="0">
                <a:solidFill>
                  <a:schemeClr val="bg1"/>
                </a:solidFill>
              </a:rPr>
              <a:t>	prediction, </a:t>
            </a:r>
            <a:r>
              <a:rPr lang="en-US" dirty="0" err="1">
                <a:solidFill>
                  <a:schemeClr val="bg1"/>
                </a:solidFill>
              </a:rPr>
              <a:t>hidden_state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my_rnn</a:t>
            </a:r>
            <a:r>
              <a:rPr lang="en-US" dirty="0">
                <a:solidFill>
                  <a:schemeClr val="bg1"/>
                </a:solidFill>
              </a:rPr>
              <a:t>(word, </a:t>
            </a:r>
            <a:r>
              <a:rPr lang="en-US" dirty="0" err="1">
                <a:solidFill>
                  <a:schemeClr val="bg1"/>
                </a:solidFill>
              </a:rPr>
              <a:t>hidden_state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next_word_prediction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D000A8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prediction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&gt;&gt;&gt; “networks!”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92FB1-48C0-466B-8A1F-0789212A7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5" b="98716" l="1365" r="97271">
                        <a14:foregroundMark x1="37232" y1="33708" x2="31579" y2="45104"/>
                        <a14:foregroundMark x1="31579" y1="45104" x2="31774" y2="45746"/>
                        <a14:foregroundMark x1="59064" y1="24398" x2="40156" y2="34992"/>
                        <a14:foregroundMark x1="40156" y1="34992" x2="32943" y2="52006"/>
                        <a14:foregroundMark x1="32943" y1="52006" x2="52242" y2="55698"/>
                        <a14:foregroundMark x1="52242" y1="55698" x2="65497" y2="37400"/>
                        <a14:foregroundMark x1="65497" y1="37400" x2="68811" y2="16051"/>
                        <a14:foregroundMark x1="68811" y1="16051" x2="55945" y2="9952"/>
                        <a14:foregroundMark x1="55945" y1="9952" x2="44440" y2="16928"/>
                        <a14:foregroundMark x1="32986" y1="33460" x2="26511" y2="49278"/>
                        <a14:foregroundMark x1="26511" y1="49278" x2="31969" y2="60835"/>
                        <a14:foregroundMark x1="31969" y1="60835" x2="64327" y2="60835"/>
                        <a14:foregroundMark x1="64327" y1="60835" x2="88694" y2="45425"/>
                        <a14:foregroundMark x1="88694" y1="45425" x2="84016" y2="27608"/>
                        <a14:foregroundMark x1="84016" y1="27608" x2="57115" y2="19743"/>
                        <a14:foregroundMark x1="43816" y1="23725" x2="37933" y2="25487"/>
                        <a14:foregroundMark x1="57115" y1="19743" x2="44107" y2="23638"/>
                        <a14:foregroundMark x1="23979" y1="31962" x2="11696" y2="64687"/>
                        <a14:foregroundMark x1="39039" y1="89910" x2="42495" y2="93098"/>
                        <a14:foregroundMark x1="38744" y1="89638" x2="38963" y2="89840"/>
                        <a14:foregroundMark x1="11696" y1="64687" x2="34405" y2="85635"/>
                        <a14:foregroundMark x1="42495" y1="93098" x2="89084" y2="97432"/>
                        <a14:foregroundMark x1="89084" y1="97432" x2="88304" y2="53612"/>
                        <a14:foregroundMark x1="88304" y1="53612" x2="49708" y2="28411"/>
                        <a14:foregroundMark x1="49708" y1="28411" x2="15010" y2="54414"/>
                        <a14:foregroundMark x1="15010" y1="54414" x2="13725" y2="76367"/>
                        <a14:foregroundMark x1="26082" y1="84471" x2="30835" y2="85754"/>
                        <a14:foregroundMark x1="21039" y1="83109" x2="23234" y2="83702"/>
                        <a14:foregroundMark x1="17222" y1="82078" x2="19666" y2="82738"/>
                        <a14:foregroundMark x1="40993" y1="86654" x2="75049" y2="76083"/>
                        <a14:foregroundMark x1="75049" y1="76083" x2="96881" y2="45425"/>
                        <a14:foregroundMark x1="96881" y1="45425" x2="84016" y2="19101"/>
                        <a14:foregroundMark x1="44524" y1="9472" x2="43860" y2="9310"/>
                        <a14:foregroundMark x1="84016" y1="19101" x2="52051" y2="11307"/>
                        <a14:foregroundMark x1="34976" y1="12949" x2="33866" y2="13403"/>
                        <a14:foregroundMark x1="35730" y1="12640" x2="35060" y2="12914"/>
                        <a14:foregroundMark x1="43860" y1="9310" x2="36893" y2="12163"/>
                        <a14:foregroundMark x1="8579" y1="40548" x2="11306" y2="54093"/>
                        <a14:foregroundMark x1="11306" y1="54093" x2="79337" y2="61316"/>
                        <a14:foregroundMark x1="79337" y1="61316" x2="40102" y2="23600"/>
                        <a14:foregroundMark x1="10193" y1="40651" x2="1170" y2="47833"/>
                        <a14:foregroundMark x1="20818" y1="32193" x2="13989" y2="37629"/>
                        <a14:foregroundMark x1="1170" y1="47833" x2="20663" y2="82343"/>
                        <a14:foregroundMark x1="20663" y1="82343" x2="72515" y2="83146"/>
                        <a14:foregroundMark x1="72515" y1="83146" x2="98635" y2="59069"/>
                        <a14:foregroundMark x1="98635" y1="59069" x2="81092" y2="21830"/>
                        <a14:foregroundMark x1="81092" y1="21830" x2="53995" y2="10434"/>
                        <a14:foregroundMark x1="3724" y1="40303" x2="4094" y2="54735"/>
                        <a14:foregroundMark x1="4094" y1="54735" x2="42690" y2="74157"/>
                        <a14:foregroundMark x1="42690" y1="74157" x2="71735" y2="45425"/>
                        <a14:foregroundMark x1="71735" y1="45425" x2="68811" y2="26003"/>
                        <a14:foregroundMark x1="68811" y1="26003" x2="37880" y2="24122"/>
                        <a14:foregroundMark x1="6456" y1="40412" x2="5848" y2="40770"/>
                        <a14:foregroundMark x1="20377" y1="32225" x2="14154" y2="35885"/>
                        <a14:foregroundMark x1="7178" y1="92880" x2="7212" y2="94222"/>
                        <a14:foregroundMark x1="5848" y1="40770" x2="6832" y2="79360"/>
                        <a14:foregroundMark x1="15332" y1="93844" x2="90058" y2="90369"/>
                        <a14:foregroundMark x1="13464" y1="93931" x2="14985" y2="93860"/>
                        <a14:foregroundMark x1="10516" y1="94068" x2="13041" y2="93951"/>
                        <a14:foregroundMark x1="7212" y1="94222" x2="8417" y2="94166"/>
                        <a14:foregroundMark x1="90058" y1="90369" x2="94737" y2="66774"/>
                        <a14:foregroundMark x1="94737" y1="66774" x2="66082" y2="18620"/>
                        <a14:foregroundMark x1="66082" y1="18620" x2="44388" y2="17964"/>
                        <a14:foregroundMark x1="11512" y1="40735" x2="4288" y2="54735"/>
                        <a14:foregroundMark x1="16862" y1="30368" x2="14185" y2="35556"/>
                        <a14:foregroundMark x1="4288" y1="54735" x2="10129" y2="77793"/>
                        <a14:foregroundMark x1="40067" y1="87883" x2="43665" y2="88283"/>
                        <a14:foregroundMark x1="43665" y1="88283" x2="75439" y2="67737"/>
                        <a14:foregroundMark x1="75439" y1="67737" x2="73294" y2="39326"/>
                        <a14:foregroundMark x1="73294" y1="39326" x2="46199" y2="23756"/>
                        <a14:foregroundMark x1="26532" y1="32015" x2="16764" y2="36116"/>
                        <a14:foregroundMark x1="46199" y1="23756" x2="37999" y2="27200"/>
                        <a14:foregroundMark x1="16764" y1="36116" x2="8187" y2="75441"/>
                        <a14:foregroundMark x1="8187" y1="75441" x2="9744" y2="77976"/>
                        <a14:foregroundMark x1="34516" y1="85631" x2="52437" y2="82183"/>
                        <a14:foregroundMark x1="52437" y1="82183" x2="82651" y2="52006"/>
                        <a14:foregroundMark x1="82651" y1="52006" x2="79922" y2="26645"/>
                        <a14:foregroundMark x1="79922" y1="26645" x2="54971" y2="18780"/>
                        <a14:foregroundMark x1="34660" y1="32807" x2="24756" y2="39647"/>
                        <a14:foregroundMark x1="54971" y1="18780" x2="34849" y2="32677"/>
                        <a14:foregroundMark x1="24756" y1="39647" x2="16365" y2="78645"/>
                        <a14:foregroundMark x1="26854" y1="91540" x2="29630" y2="94382"/>
                        <a14:foregroundMark x1="17485" y1="81953" x2="18786" y2="83285"/>
                        <a14:foregroundMark x1="29630" y1="94382" x2="63938" y2="84912"/>
                        <a14:foregroundMark x1="63938" y1="84912" x2="83236" y2="50883"/>
                        <a14:foregroundMark x1="83236" y1="50883" x2="69981" y2="24880"/>
                        <a14:foregroundMark x1="69981" y1="24880" x2="44318" y2="19386"/>
                        <a14:foregroundMark x1="39764" y1="23589" x2="37427" y2="35474"/>
                        <a14:foregroundMark x1="37427" y1="35474" x2="38207" y2="36758"/>
                        <a14:foregroundMark x1="56725" y1="17175" x2="46394" y2="23756"/>
                        <a14:foregroundMark x1="46394" y1="23756" x2="26511" y2="46549"/>
                        <a14:foregroundMark x1="26511" y1="46549" x2="20663" y2="67897"/>
                        <a14:foregroundMark x1="20663" y1="67897" x2="32164" y2="75762"/>
                        <a14:foregroundMark x1="32164" y1="75762" x2="57310" y2="62440"/>
                        <a14:foregroundMark x1="57310" y1="62440" x2="72515" y2="28732"/>
                        <a14:foregroundMark x1="72515" y1="28732" x2="68752" y2="5126"/>
                        <a14:foregroundMark x1="67332" y1="5126" x2="39961" y2="57303"/>
                        <a14:foregroundMark x1="39961" y1="57303" x2="64327" y2="85393"/>
                        <a14:foregroundMark x1="64327" y1="85393" x2="78363" y2="56180"/>
                        <a14:foregroundMark x1="78363" y1="56180" x2="49903" y2="25522"/>
                        <a14:foregroundMark x1="49903" y1="25522" x2="38685" y2="23567"/>
                        <a14:foregroundMark x1="5448" y1="40348" x2="11696" y2="70626"/>
                        <a14:foregroundMark x1="11696" y1="70626" x2="46004" y2="81541"/>
                        <a14:foregroundMark x1="46004" y1="81541" x2="83626" y2="62119"/>
                        <a14:foregroundMark x1="83626" y1="62119" x2="79337" y2="24238"/>
                        <a14:foregroundMark x1="79337" y1="24238" x2="53356" y2="8700"/>
                        <a14:foregroundMark x1="8292" y1="3015" x2="7018" y2="3050"/>
                        <a14:foregroundMark x1="15797" y1="2810" x2="9667" y2="2978"/>
                        <a14:foregroundMark x1="7018" y1="3050" x2="7014" y2="3686"/>
                        <a14:foregroundMark x1="13919" y1="38373" x2="49513" y2="69021"/>
                        <a14:foregroundMark x1="49513" y1="69021" x2="69981" y2="46870"/>
                        <a14:foregroundMark x1="69981" y1="46870" x2="62183" y2="27608"/>
                        <a14:foregroundMark x1="62183" y1="27608" x2="44247" y2="20815"/>
                        <a14:foregroundMark x1="27535" y1="91518" x2="30214" y2="98876"/>
                        <a14:foregroundMark x1="8989" y1="40574" x2="24541" y2="83293"/>
                        <a14:foregroundMark x1="30214" y1="98876" x2="57505" y2="93098"/>
                        <a14:foregroundMark x1="57505" y1="93098" x2="69396" y2="67576"/>
                        <a14:foregroundMark x1="69396" y1="67576" x2="52242" y2="33387"/>
                        <a14:foregroundMark x1="52242" y1="33387" x2="37870" y2="23848"/>
                        <a14:foregroundMark x1="33502" y1="33259" x2="25146" y2="47833"/>
                        <a14:foregroundMark x1="39114" y1="23469" x2="37934" y2="25527"/>
                        <a14:foregroundMark x1="25146" y1="47833" x2="20858" y2="68218"/>
                        <a14:foregroundMark x1="20858" y1="68218" x2="47758" y2="56180"/>
                        <a14:foregroundMark x1="47758" y1="56180" x2="50877" y2="25522"/>
                        <a14:foregroundMark x1="50877" y1="25522" x2="43049" y2="7967"/>
                        <a14:foregroundMark x1="26942" y1="32200" x2="8967" y2="65329"/>
                        <a14:foregroundMark x1="39670" y1="8745" x2="37717" y2="12346"/>
                        <a14:foregroundMark x1="8967" y1="65329" x2="32749" y2="50401"/>
                        <a14:foregroundMark x1="32749" y1="50401" x2="33852" y2="33122"/>
                        <a14:foregroundMark x1="7070" y1="40451" x2="17544" y2="71108"/>
                        <a14:foregroundMark x1="1877" y1="25255" x2="2325" y2="26566"/>
                        <a14:foregroundMark x1="17544" y1="71108" x2="36647" y2="59551"/>
                        <a14:foregroundMark x1="36647" y1="59551" x2="32749" y2="35955"/>
                        <a14:foregroundMark x1="31031" y1="34223" x2="30290" y2="33476"/>
                        <a14:foregroundMark x1="32749" y1="35955" x2="31064" y2="34256"/>
                        <a14:foregroundMark x1="10392" y1="40664" x2="10526" y2="55056"/>
                        <a14:foregroundMark x1="10526" y1="55056" x2="27290" y2="53612"/>
                        <a14:foregroundMark x1="27290" y1="53612" x2="30214" y2="32905"/>
                        <a14:foregroundMark x1="1754" y1="40381" x2="1754" y2="41894"/>
                        <a14:foregroundMark x1="1754" y1="36550" x2="1754" y2="37002"/>
                        <a14:foregroundMark x1="1754" y1="41894" x2="2395" y2="40355"/>
                        <a14:foregroundMark x1="2342" y1="40358" x2="2144" y2="41894"/>
                        <a14:foregroundMark x1="2808" y1="36731" x2="2778" y2="36962"/>
                        <a14:foregroundMark x1="2379" y1="26358" x2="2394" y2="25385"/>
                        <a14:foregroundMark x1="2219" y1="36984" x2="2224" y2="36630"/>
                        <a14:foregroundMark x1="2144" y1="41894" x2="2167" y2="40364"/>
                        <a14:foregroundMark x1="1991" y1="25284" x2="1795" y2="28626"/>
                        <a14:foregroundMark x1="5785" y1="40369" x2="6043" y2="48315"/>
                        <a14:foregroundMark x1="6043" y1="48315" x2="5185" y2="40246"/>
                        <a14:foregroundMark x1="1911" y1="40374" x2="1754" y2="50241"/>
                        <a14:foregroundMark x1="1971" y1="36587" x2="1965" y2="36994"/>
                        <a14:foregroundMark x1="2150" y1="25324" x2="2118" y2="27371"/>
                        <a14:foregroundMark x1="1754" y1="50241" x2="2339" y2="45586"/>
                        <a14:foregroundMark x1="8468" y1="40541" x2="5210" y2="80131"/>
                        <a14:foregroundMark x1="5211" y1="80131" x2="6823" y2="60674"/>
                        <a14:foregroundMark x1="6823" y1="60674" x2="12715" y2="76563"/>
                        <a14:foregroundMark x1="18999" y1="80915" x2="29825" y2="78973"/>
                        <a14:foregroundMark x1="29825" y1="78973" x2="53411" y2="40449"/>
                        <a14:foregroundMark x1="53411" y1="40449" x2="72904" y2="53772"/>
                        <a14:foregroundMark x1="72904" y1="53772" x2="86550" y2="35955"/>
                        <a14:foregroundMark x1="86550" y1="35955" x2="92008" y2="19262"/>
                        <a14:foregroundMark x1="92008" y1="19262" x2="90838" y2="35474"/>
                        <a14:foregroundMark x1="90838" y1="35474" x2="91618" y2="18941"/>
                        <a14:foregroundMark x1="92398" y1="18299" x2="92788" y2="52167"/>
                        <a14:foregroundMark x1="92788" y1="52167" x2="95127" y2="58266"/>
                        <a14:foregroundMark x1="96881" y1="18941" x2="96881" y2="83307"/>
                        <a14:foregroundMark x1="96881" y1="83307" x2="97271" y2="67737"/>
                        <a14:foregroundMark x1="92593" y1="11075" x2="89864" y2="89085"/>
                        <a14:foregroundMark x1="89864" y1="89085" x2="94152" y2="68860"/>
                        <a14:foregroundMark x1="85965" y1="19904" x2="77583" y2="44302"/>
                        <a14:foregroundMark x1="77583" y1="44302" x2="91033" y2="18620"/>
                        <a14:foregroundMark x1="86355" y1="4655" x2="74464" y2="9631"/>
                        <a14:foregroundMark x1="43550" y1="8613" x2="40303" y2="8506"/>
                        <a14:foregroundMark x1="74464" y1="9631" x2="53634" y2="8945"/>
                        <a14:foregroundMark x1="91033" y1="4013" x2="78363" y2="4013"/>
                        <a14:backgroundMark x1="3899" y1="18620" x2="21053" y2="19743"/>
                        <a14:backgroundMark x1="21053" y1="19743" x2="39376" y2="19101"/>
                        <a14:backgroundMark x1="22417" y1="14446" x2="19103" y2="20867"/>
                        <a14:backgroundMark x1="23002" y1="14446" x2="11696" y2="18941"/>
                        <a14:backgroundMark x1="11696" y1="18941" x2="9552" y2="20867"/>
                        <a14:backgroundMark x1="19103" y1="12681" x2="8967" y2="20706"/>
                        <a14:backgroundMark x1="8967" y1="20706" x2="8187" y2="22632"/>
                        <a14:backgroundMark x1="8382" y1="19904" x2="5458" y2="32745"/>
                        <a14:backgroundMark x1="5458" y1="32745" x2="5848" y2="35152"/>
                        <a14:backgroundMark x1="7407" y1="23274" x2="3899" y2="36918"/>
                        <a14:backgroundMark x1="3899" y1="36918" x2="4094" y2="40289"/>
                        <a14:backgroundMark x1="11111" y1="24077" x2="9552" y2="40610"/>
                        <a14:backgroundMark x1="28850" y1="5618" x2="7992" y2="18138"/>
                        <a14:backgroundMark x1="7992" y1="18138" x2="7992" y2="18299"/>
                        <a14:backgroundMark x1="23392" y1="5457" x2="12086" y2="13483"/>
                        <a14:backgroundMark x1="12086" y1="13483" x2="8577" y2="20064"/>
                        <a14:backgroundMark x1="19298" y1="6581" x2="7212" y2="14125"/>
                        <a14:backgroundMark x1="7212" y1="14125" x2="7018" y2="18138"/>
                        <a14:backgroundMark x1="20663" y1="3531" x2="11501" y2="11396"/>
                        <a14:backgroundMark x1="11501" y1="11396" x2="17544" y2="15570"/>
                        <a14:backgroundMark x1="15595" y1="6581" x2="3899" y2="12039"/>
                        <a14:backgroundMark x1="3899" y1="12039" x2="11306" y2="20064"/>
                        <a14:backgroundMark x1="11306" y1="20064" x2="15010" y2="16854"/>
                        <a14:backgroundMark x1="12086" y1="4976" x2="780" y2="10915"/>
                        <a14:backgroundMark x1="780" y1="10915" x2="7797" y2="17978"/>
                        <a14:backgroundMark x1="10526" y1="8989" x2="4288" y2="17978"/>
                        <a14:backgroundMark x1="4288" y1="17978" x2="4288" y2="17978"/>
                        <a14:backgroundMark x1="4094" y1="15249" x2="390" y2="24880"/>
                        <a14:backgroundMark x1="390" y1="24880" x2="585" y2="24880"/>
                        <a14:backgroundMark x1="25731" y1="7384" x2="31384" y2="17014"/>
                        <a14:backgroundMark x1="31384" y1="17014" x2="30214" y2="27448"/>
                        <a14:backgroundMark x1="30214" y1="27448" x2="21637" y2="19583"/>
                        <a14:backgroundMark x1="21637" y1="19583" x2="28460" y2="11878"/>
                        <a14:backgroundMark x1="27680" y1="13965" x2="23977" y2="18780"/>
                        <a14:backgroundMark x1="24172" y1="13965" x2="27680" y2="18620"/>
                        <a14:backgroundMark x1="33528" y1="18780" x2="33918" y2="28892"/>
                        <a14:backgroundMark x1="33918" y1="28892" x2="21637" y2="25361"/>
                        <a14:backgroundMark x1="21637" y1="25361" x2="18713" y2="23274"/>
                        <a14:backgroundMark x1="20663" y1="26164" x2="31384" y2="26966"/>
                        <a14:backgroundMark x1="29630" y1="29695" x2="20273" y2="28411"/>
                        <a14:backgroundMark x1="20858" y1="25682" x2="32943" y2="31140"/>
                        <a14:backgroundMark x1="32943" y1="31140" x2="36647" y2="29695"/>
                        <a14:backgroundMark x1="33723" y1="28250" x2="16179" y2="29535"/>
                        <a14:backgroundMark x1="18129" y1="21830" x2="26121" y2="25682"/>
                        <a14:backgroundMark x1="23002" y1="22472" x2="19883" y2="26485"/>
                        <a14:backgroundMark x1="7018" y1="88443" x2="25341" y2="88764"/>
                        <a14:backgroundMark x1="25341" y1="88764" x2="39766" y2="88283"/>
                        <a14:backgroundMark x1="39766" y1="88283" x2="39961" y2="88122"/>
                        <a14:backgroundMark x1="5653" y1="84591" x2="9747" y2="91974"/>
                        <a14:backgroundMark x1="8967" y1="84430" x2="6433" y2="92456"/>
                        <a14:backgroundMark x1="32943" y1="7063" x2="61209" y2="2247"/>
                        <a14:backgroundMark x1="61209" y1="2247" x2="79727" y2="2247"/>
                        <a14:backgroundMark x1="41910" y1="3852" x2="21637" y2="5136"/>
                        <a14:backgroundMark x1="21637" y1="5136" x2="20858" y2="4976"/>
                        <a14:backgroundMark x1="45419" y1="2247" x2="35088" y2="4655"/>
                        <a14:backgroundMark x1="42690" y1="4013" x2="22222" y2="11717"/>
                        <a14:backgroundMark x1="33138" y1="8186" x2="30409" y2="10594"/>
                        <a14:backgroundMark x1="48928" y1="6902" x2="51072" y2="7544"/>
                        <a14:backgroundMark x1="52047" y1="7544" x2="45614" y2="10433"/>
                        <a14:backgroundMark x1="10526" y1="22953" x2="6823" y2="31942"/>
                        <a14:backgroundMark x1="10331" y1="18780" x2="6628" y2="30177"/>
                        <a14:backgroundMark x1="6628" y1="30177" x2="8382" y2="37400"/>
                        <a14:backgroundMark x1="10721" y1="84430" x2="7992" y2="92937"/>
                        <a14:backgroundMark x1="16374" y1="78652" x2="2534" y2="85233"/>
                        <a14:backgroundMark x1="2534" y1="85233" x2="975" y2="91332"/>
                        <a14:backgroundMark x1="20663" y1="85714" x2="6043" y2="90690"/>
                        <a14:backgroundMark x1="6043" y1="90690" x2="7992" y2="91974"/>
                        <a14:backgroundMark x1="18519" y1="85554" x2="6433" y2="90048"/>
                        <a14:backgroundMark x1="6433" y1="90048" x2="10136" y2="90209"/>
                        <a14:backgroundMark x1="20078" y1="85233" x2="10136" y2="91814"/>
                        <a14:backgroundMark x1="10136" y1="91814" x2="12281" y2="91653"/>
                        <a14:backgroundMark x1="23197" y1="84751" x2="12086" y2="91653"/>
                        <a14:backgroundMark x1="12086" y1="91653" x2="12281" y2="91653"/>
                        <a14:backgroundMark x1="27290" y1="85393" x2="18713" y2="90690"/>
                        <a14:backgroundMark x1="37232" y1="15409" x2="39961" y2="23274"/>
                        <a14:backgroundMark x1="40351" y1="15730" x2="39961" y2="23596"/>
                        <a14:backgroundMark x1="39961" y1="15249" x2="38012" y2="22311"/>
                        <a14:backgroundMark x1="39961" y1="12841" x2="37817" y2="19262"/>
                        <a14:backgroundMark x1="38791" y1="14286" x2="36647" y2="17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56"/>
          <a:stretch/>
        </p:blipFill>
        <p:spPr>
          <a:xfrm>
            <a:off x="8042180" y="2524679"/>
            <a:ext cx="3909399" cy="3515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FAEEACD-19F5-4FEB-B61D-AC7E4DC1FCE9}"/>
                  </a:ext>
                </a:extLst>
              </p:cNvPr>
              <p:cNvSpPr/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FAEEACD-19F5-4FEB-B61D-AC7E4DC1F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734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B017-D115-482E-A5F3-A6021233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RNN State Update and Output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3997B8-5DCE-4002-ADCB-43774B650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44708"/>
          <a:stretch/>
        </p:blipFill>
        <p:spPr>
          <a:xfrm>
            <a:off x="476653" y="2657710"/>
            <a:ext cx="3910521" cy="13970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6ACF42-3002-40FD-B792-43BFA8FF0663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B8C7A-C3E9-47F0-9AC8-B9CA653206A3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C1D3FD-B3BD-4271-8323-461DB045C2BC}"/>
                  </a:ext>
                </a:extLst>
              </p:cNvPr>
              <p:cNvSpPr/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C1D3FD-B3BD-4271-8323-461DB045C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350102-C1BA-4AD5-AB5A-AC0EC6CB56E5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56A5396-A6FA-410E-8E1B-9D94E6CD397A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56A5396-A6FA-410E-8E1B-9D94E6CD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7E2B5E-061F-425A-ADF9-A4258C2963B6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1C0AD0-81B5-412F-83C3-1CA963334FAA}"/>
                  </a:ext>
                </a:extLst>
              </p:cNvPr>
              <p:cNvSpPr txBox="1"/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1C0AD0-81B5-412F-83C3-1CA963334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blipFill>
                <a:blip r:embed="rId5"/>
                <a:stretch>
                  <a:fillRect l="-20339" r="-50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623D67A-1BF6-4246-9442-070A05636E15}"/>
              </a:ext>
            </a:extLst>
          </p:cNvPr>
          <p:cNvSpPr txBox="1"/>
          <p:nvPr/>
        </p:nvSpPr>
        <p:spPr>
          <a:xfrm>
            <a:off x="1867104" y="4164265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3556066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A2654F-ADC1-4F51-A019-AFB38063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 State Update and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58B340-9263-46DD-A348-46F622BBE616}"/>
                  </a:ext>
                </a:extLst>
              </p:cNvPr>
              <p:cNvSpPr txBox="1"/>
              <p:nvPr/>
            </p:nvSpPr>
            <p:spPr>
              <a:xfrm>
                <a:off x="7331979" y="4773336"/>
                <a:ext cx="234891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Input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58B340-9263-46DD-A348-46F622BBE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79" y="4773336"/>
                <a:ext cx="2348918" cy="1077218"/>
              </a:xfrm>
              <a:prstGeom prst="rect">
                <a:avLst/>
              </a:prstGeom>
              <a:blipFill>
                <a:blip r:embed="rId3"/>
                <a:stretch>
                  <a:fillRect l="-6753" t="-7345" r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91A64A1-B0F0-4AFA-9B42-01CDFEAB4E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08"/>
          <a:stretch/>
        </p:blipFill>
        <p:spPr>
          <a:xfrm>
            <a:off x="476653" y="1573954"/>
            <a:ext cx="3910521" cy="248081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15E014-93C0-4956-A8E9-B3C179879A36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B0DCA88-62C8-4595-99FB-A8D129EBB864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B0DCA88-62C8-4595-99FB-A8D129EBB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E40E7F-69DC-46DC-B912-2EE2BD0B81E4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7327D8-CAAE-4E0C-954F-A9FFEDECCDCE}"/>
                  </a:ext>
                </a:extLst>
              </p:cNvPr>
              <p:cNvSpPr txBox="1"/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7327D8-CAAE-4E0C-954F-A9FFEDECC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blipFill>
                <a:blip r:embed="rId6"/>
                <a:stretch>
                  <a:fillRect l="-20339" r="-50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FFE0A40-F0B3-43A6-B357-EBCE91BFB2B4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2FE98-99AD-4AFE-84D1-A636A1C86767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3B670-91C1-4E3D-91BC-A3A206084AB1}"/>
              </a:ext>
            </a:extLst>
          </p:cNvPr>
          <p:cNvSpPr txBox="1"/>
          <p:nvPr/>
        </p:nvSpPr>
        <p:spPr>
          <a:xfrm>
            <a:off x="1867104" y="4164265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515524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4AC268-0610-4804-B972-F5A96142C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 State Update and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B8C52-0C65-4E5C-953D-B380426852F8}"/>
                  </a:ext>
                </a:extLst>
              </p:cNvPr>
              <p:cNvSpPr txBox="1"/>
              <p:nvPr/>
            </p:nvSpPr>
            <p:spPr>
              <a:xfrm>
                <a:off x="7331979" y="4773336"/>
                <a:ext cx="234891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Input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B8C52-0C65-4E5C-953D-B38042685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79" y="4773336"/>
                <a:ext cx="2348918" cy="1077218"/>
              </a:xfrm>
              <a:prstGeom prst="rect">
                <a:avLst/>
              </a:prstGeom>
              <a:blipFill>
                <a:blip r:embed="rId3"/>
                <a:stretch>
                  <a:fillRect l="-6753" t="-7345" r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6AFC4F-3B1F-4BAC-AA01-29453C196D73}"/>
              </a:ext>
            </a:extLst>
          </p:cNvPr>
          <p:cNvSpPr txBox="1"/>
          <p:nvPr/>
        </p:nvSpPr>
        <p:spPr>
          <a:xfrm>
            <a:off x="6862194" y="3487343"/>
            <a:ext cx="328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Update Hidden State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1D6A3F-C982-4EFE-B9D7-10B998E484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44708"/>
          <a:stretch/>
        </p:blipFill>
        <p:spPr>
          <a:xfrm>
            <a:off x="476653" y="2657710"/>
            <a:ext cx="3910521" cy="13970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7C10F-C895-43D7-AA77-CC24C7979453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6A744-E9B9-46A7-8A6A-C1845290357B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795AA6-247D-4495-BEBA-53FD9E88EB39}"/>
                  </a:ext>
                </a:extLst>
              </p:cNvPr>
              <p:cNvSpPr/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795AA6-247D-4495-BEBA-53FD9E88E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517A69C-0296-45DD-ADB1-DC345880464E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2E91034-07EF-48C1-8AAA-A943D5C94A6F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2E91034-07EF-48C1-8AAA-A943D5C94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FAD950-F20D-4FDA-AA7F-A0921D0BA427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56C799-4D38-4FBA-BAE8-BD37047E29A0}"/>
                  </a:ext>
                </a:extLst>
              </p:cNvPr>
              <p:cNvSpPr txBox="1"/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56C799-4D38-4FBA-BAE8-BD37047E2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blipFill>
                <a:blip r:embed="rId8"/>
                <a:stretch>
                  <a:fillRect l="-20339" r="-50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5D1F428-6774-4D9C-AAE3-EDA78AD58F9D}"/>
              </a:ext>
            </a:extLst>
          </p:cNvPr>
          <p:cNvSpPr txBox="1"/>
          <p:nvPr/>
        </p:nvSpPr>
        <p:spPr>
          <a:xfrm>
            <a:off x="1867104" y="4164265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recurrent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A43E84-E154-4623-8057-A32A861CF55F}"/>
                  </a:ext>
                </a:extLst>
              </p:cNvPr>
              <p:cNvSpPr txBox="1"/>
              <p:nvPr/>
            </p:nvSpPr>
            <p:spPr>
              <a:xfrm>
                <a:off x="6551927" y="4153711"/>
                <a:ext cx="4114203" cy="476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A43E84-E154-4623-8057-A32A861CF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927" y="4153711"/>
                <a:ext cx="4114203" cy="476477"/>
              </a:xfrm>
              <a:prstGeom prst="rect">
                <a:avLst/>
              </a:prstGeom>
              <a:blipFill>
                <a:blip r:embed="rId9"/>
                <a:stretch>
                  <a:fillRect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158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A18405-1C98-4769-BFAF-A78C4DF8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 State Update and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2D5DF7-D438-4F85-BC7E-8AC4BEB4D252}"/>
                  </a:ext>
                </a:extLst>
              </p:cNvPr>
              <p:cNvSpPr txBox="1"/>
              <p:nvPr/>
            </p:nvSpPr>
            <p:spPr>
              <a:xfrm>
                <a:off x="7331979" y="4773336"/>
                <a:ext cx="234891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Input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2D5DF7-D438-4F85-BC7E-8AC4BEB4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79" y="4773336"/>
                <a:ext cx="2348918" cy="1077218"/>
              </a:xfrm>
              <a:prstGeom prst="rect">
                <a:avLst/>
              </a:prstGeom>
              <a:blipFill>
                <a:blip r:embed="rId3"/>
                <a:stretch>
                  <a:fillRect l="-6753" t="-7345" r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C32B27F-DF45-49B9-B6CB-5358AA8096B6}"/>
              </a:ext>
            </a:extLst>
          </p:cNvPr>
          <p:cNvSpPr txBox="1"/>
          <p:nvPr/>
        </p:nvSpPr>
        <p:spPr>
          <a:xfrm>
            <a:off x="6862194" y="3487343"/>
            <a:ext cx="328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Update Hidden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67C89-E18C-43A4-82B2-7A2B22DC182C}"/>
              </a:ext>
            </a:extLst>
          </p:cNvPr>
          <p:cNvSpPr txBox="1"/>
          <p:nvPr/>
        </p:nvSpPr>
        <p:spPr>
          <a:xfrm>
            <a:off x="7206142" y="2004240"/>
            <a:ext cx="2600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Output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53E7F6-E6D7-4293-AEE5-1FA07BC6ACF6}"/>
                  </a:ext>
                </a:extLst>
              </p:cNvPr>
              <p:cNvSpPr txBox="1"/>
              <p:nvPr/>
            </p:nvSpPr>
            <p:spPr>
              <a:xfrm>
                <a:off x="7331979" y="2885813"/>
                <a:ext cx="2348918" cy="517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53E7F6-E6D7-4293-AEE5-1FA07BC6A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79" y="2885813"/>
                <a:ext cx="2348918" cy="517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7D60C161-B1CF-4DF0-9F48-008542C82B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44708"/>
          <a:stretch/>
        </p:blipFill>
        <p:spPr>
          <a:xfrm>
            <a:off x="476653" y="2657710"/>
            <a:ext cx="3910521" cy="13970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7E9B57-34F4-4488-8AF3-AB07D4DCFCED}"/>
              </a:ext>
            </a:extLst>
          </p:cNvPr>
          <p:cNvSpPr txBox="1"/>
          <p:nvPr/>
        </p:nvSpPr>
        <p:spPr>
          <a:xfrm>
            <a:off x="583658" y="20719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Vector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0C833-E273-4DFC-AFE6-086B5D765C09}"/>
              </a:ext>
            </a:extLst>
          </p:cNvPr>
          <p:cNvSpPr txBox="1"/>
          <p:nvPr/>
        </p:nvSpPr>
        <p:spPr>
          <a:xfrm>
            <a:off x="525293" y="5381762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8774D7A-F784-4DF2-9F6C-1D7870BB1E41}"/>
                  </a:ext>
                </a:extLst>
              </p:cNvPr>
              <p:cNvSpPr/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8774D7A-F784-4DF2-9F6C-1D7870BB1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4" y="1903730"/>
                <a:ext cx="753979" cy="75397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F37F78D-AB0A-4063-8396-C215D8D51D1C}"/>
              </a:ext>
            </a:extLst>
          </p:cNvPr>
          <p:cNvSpPr/>
          <p:nvPr/>
        </p:nvSpPr>
        <p:spPr>
          <a:xfrm>
            <a:off x="1737062" y="3383654"/>
            <a:ext cx="2059702" cy="120212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8E66103-1CFF-40DC-957A-B44DD6A68FD0}"/>
                  </a:ext>
                </a:extLst>
              </p:cNvPr>
              <p:cNvSpPr/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8E66103-1CFF-40DC-957A-B44DD6A68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8" y="5296768"/>
                <a:ext cx="753979" cy="75397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95135B-9209-4567-BE1B-447B0E2B6AF1}"/>
              </a:ext>
            </a:extLst>
          </p:cNvPr>
          <p:cNvCxnSpPr>
            <a:cxnSpLocks/>
          </p:cNvCxnSpPr>
          <p:nvPr/>
        </p:nvCxnSpPr>
        <p:spPr>
          <a:xfrm flipV="1">
            <a:off x="2730228" y="4585781"/>
            <a:ext cx="0" cy="72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AD86BB-5DEA-4497-9B40-DEA300D5AD71}"/>
                  </a:ext>
                </a:extLst>
              </p:cNvPr>
              <p:cNvSpPr txBox="1"/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AD86BB-5DEA-4497-9B40-DEA300D5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7" y="4133668"/>
                <a:ext cx="358624" cy="369332"/>
              </a:xfrm>
              <a:prstGeom prst="rect">
                <a:avLst/>
              </a:prstGeom>
              <a:blipFill>
                <a:blip r:embed="rId9"/>
                <a:stretch>
                  <a:fillRect l="-20339" r="-508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43CB1DE-D9CA-4EDA-BE30-FCCC65BC495E}"/>
              </a:ext>
            </a:extLst>
          </p:cNvPr>
          <p:cNvSpPr txBox="1"/>
          <p:nvPr/>
        </p:nvSpPr>
        <p:spPr>
          <a:xfrm>
            <a:off x="1867104" y="4164265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recurrent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A7C8E2-6773-4844-96D4-7D02A9D1A5E7}"/>
                  </a:ext>
                </a:extLst>
              </p:cNvPr>
              <p:cNvSpPr txBox="1"/>
              <p:nvPr/>
            </p:nvSpPr>
            <p:spPr>
              <a:xfrm>
                <a:off x="6551927" y="4153711"/>
                <a:ext cx="4114203" cy="476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A7C8E2-6773-4844-96D4-7D02A9D1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927" y="4153711"/>
                <a:ext cx="4114203" cy="476477"/>
              </a:xfrm>
              <a:prstGeom prst="rect">
                <a:avLst/>
              </a:prstGeom>
              <a:blipFill>
                <a:blip r:embed="rId10"/>
                <a:stretch>
                  <a:fillRect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9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4828-167B-45B0-83A4-06F1B696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987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an image of a ball,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predict where it will go next?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D2A7DF-A7EA-47D8-8559-DED1B775E83A}"/>
              </a:ext>
            </a:extLst>
          </p:cNvPr>
          <p:cNvSpPr>
            <a:spLocks/>
          </p:cNvSpPr>
          <p:nvPr/>
        </p:nvSpPr>
        <p:spPr>
          <a:xfrm>
            <a:off x="5638800" y="3429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6DB7A4-D2EB-4ECB-9049-3AF61ED3B4E7}"/>
              </a:ext>
            </a:extLst>
          </p:cNvPr>
          <p:cNvSpPr>
            <a:spLocks/>
          </p:cNvSpPr>
          <p:nvPr/>
        </p:nvSpPr>
        <p:spPr>
          <a:xfrm>
            <a:off x="5433218" y="3429000"/>
            <a:ext cx="1325563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66A22-F7E7-45EC-98B9-EE16B298762D}"/>
              </a:ext>
            </a:extLst>
          </p:cNvPr>
          <p:cNvSpPr>
            <a:spLocks/>
          </p:cNvSpPr>
          <p:nvPr/>
        </p:nvSpPr>
        <p:spPr>
          <a:xfrm>
            <a:off x="4004864" y="3425434"/>
            <a:ext cx="1325563" cy="132556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B71102-5485-41E4-8322-4F880561661E}"/>
              </a:ext>
            </a:extLst>
          </p:cNvPr>
          <p:cNvSpPr>
            <a:spLocks/>
          </p:cNvSpPr>
          <p:nvPr/>
        </p:nvSpPr>
        <p:spPr>
          <a:xfrm>
            <a:off x="2576510" y="3425433"/>
            <a:ext cx="1325563" cy="132556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14F8A8-12E3-4953-B90B-36494454AA7F}"/>
              </a:ext>
            </a:extLst>
          </p:cNvPr>
          <p:cNvSpPr>
            <a:spLocks/>
          </p:cNvSpPr>
          <p:nvPr/>
        </p:nvSpPr>
        <p:spPr>
          <a:xfrm>
            <a:off x="1148156" y="3425433"/>
            <a:ext cx="1325563" cy="132556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CA313FE-1D5D-453B-A098-963439051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297850" y="3883399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55D9EA4-0F4E-40E5-89C1-5BC2045C1B35}"/>
                  </a:ext>
                </a:extLst>
              </p:cNvPr>
              <p:cNvSpPr/>
              <p:nvPr/>
            </p:nvSpPr>
            <p:spPr>
              <a:xfrm>
                <a:off x="1330774" y="3120819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55D9EA4-0F4E-40E5-89C1-5BC2045C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774" y="3120819"/>
                <a:ext cx="753979" cy="75397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44450E0-E1DB-4ABA-9646-8A3F5880D4A2}"/>
              </a:ext>
            </a:extLst>
          </p:cNvPr>
          <p:cNvSpPr/>
          <p:nvPr/>
        </p:nvSpPr>
        <p:spPr>
          <a:xfrm>
            <a:off x="752540" y="4539965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70CC1E-2920-4EE7-A750-F16DCD6893E2}"/>
                  </a:ext>
                </a:extLst>
              </p:cNvPr>
              <p:cNvSpPr/>
              <p:nvPr/>
            </p:nvSpPr>
            <p:spPr>
              <a:xfrm>
                <a:off x="1330774" y="5937019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70CC1E-2920-4EE7-A750-F16DCD6893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774" y="5937019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E02786-FA9A-476C-96F2-1F1426AE587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707765" y="5472642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79F820-7255-4C48-B0F8-0B461A4A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RNNs: Computational Graph Across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D3EC9-FD8F-4843-8EE8-C20968127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84" b="96487" l="1613" r="89785">
                        <a14:foregroundMark x1="40860" y1="11475" x2="40860" y2="21311"/>
                        <a14:foregroundMark x1="39247" y1="7494" x2="39247" y2="7494"/>
                        <a14:foregroundMark x1="35215" y1="8665" x2="31720" y2="14754"/>
                        <a14:foregroundMark x1="33065" y1="9368" x2="33602" y2="21311"/>
                        <a14:foregroundMark x1="31720" y1="6089" x2="41129" y2="20843"/>
                        <a14:foregroundMark x1="41129" y1="20843" x2="42473" y2="20843"/>
                        <a14:foregroundMark x1="40323" y1="4918" x2="33065" y2="14988"/>
                        <a14:foregroundMark x1="44892" y1="6089" x2="34677" y2="12178"/>
                        <a14:foregroundMark x1="47849" y1="7026" x2="39247" y2="19672"/>
                        <a14:foregroundMark x1="39247" y1="19672" x2="39247" y2="20141"/>
                        <a14:foregroundMark x1="44355" y1="10773" x2="52957" y2="20375"/>
                        <a14:foregroundMark x1="51075" y1="12178" x2="43548" y2="17096"/>
                        <a14:foregroundMark x1="51344" y1="12412" x2="44892" y2="21546"/>
                        <a14:foregroundMark x1="44892" y1="17799" x2="33602" y2="23653"/>
                        <a14:foregroundMark x1="31720" y1="19672" x2="48925" y2="23185"/>
                        <a14:foregroundMark x1="48925" y1="23185" x2="52688" y2="22951"/>
                        <a14:foregroundMark x1="46237" y1="12881" x2="31452" y2="17564"/>
                        <a14:foregroundMark x1="32258" y1="5855" x2="44355" y2="16159"/>
                        <a14:foregroundMark x1="44355" y1="16159" x2="44892" y2="15222"/>
                        <a14:foregroundMark x1="36290" y1="5386" x2="31989" y2="15222"/>
                        <a14:foregroundMark x1="38172" y1="7026" x2="46237" y2="20843"/>
                        <a14:foregroundMark x1="46237" y1="20843" x2="48387" y2="4684"/>
                        <a14:foregroundMark x1="48387" y1="4684" x2="29032" y2="7260"/>
                        <a14:foregroundMark x1="29032" y1="7260" x2="40591" y2="18735"/>
                        <a14:foregroundMark x1="40591" y1="18735" x2="40054" y2="18033"/>
                        <a14:foregroundMark x1="43548" y1="8665" x2="51075" y2="18267"/>
                        <a14:foregroundMark x1="46237" y1="6089" x2="48656" y2="13349"/>
                        <a14:foregroundMark x1="49194" y1="8899" x2="50806" y2="14052"/>
                        <a14:foregroundMark x1="31183" y1="8665" x2="29570" y2="17799"/>
                        <a14:foregroundMark x1="30108" y1="7963" x2="28226" y2="17330"/>
                        <a14:foregroundMark x1="29570" y1="8197" x2="27957" y2="18501"/>
                        <a14:foregroundMark x1="30914" y1="18501" x2="33333" y2="22248"/>
                        <a14:foregroundMark x1="42473" y1="21311" x2="34946" y2="29742"/>
                        <a14:foregroundMark x1="40860" y1="19906" x2="34409" y2="30679"/>
                        <a14:foregroundMark x1="35215" y1="20141" x2="44355" y2="33958"/>
                        <a14:foregroundMark x1="40860" y1="19906" x2="37634" y2="40281"/>
                        <a14:foregroundMark x1="39516" y1="19204" x2="38172" y2="40515"/>
                        <a14:foregroundMark x1="37903" y1="19204" x2="40054" y2="37939"/>
                        <a14:foregroundMark x1="40054" y1="37939" x2="42204" y2="38876"/>
                        <a14:foregroundMark x1="42473" y1="18501" x2="37903" y2="43326"/>
                        <a14:foregroundMark x1="37903" y1="15222" x2="37903" y2="32319"/>
                        <a14:foregroundMark x1="37903" y1="32319" x2="40054" y2="38876"/>
                        <a14:foregroundMark x1="41935" y1="20375" x2="41935" y2="35129"/>
                        <a14:foregroundMark x1="41935" y1="35129" x2="41935" y2="35129"/>
                        <a14:foregroundMark x1="43011" y1="19906" x2="40054" y2="42623"/>
                        <a14:foregroundMark x1="41398" y1="22482" x2="38978" y2="45433"/>
                        <a14:foregroundMark x1="40054" y1="28337" x2="5108" y2="30445"/>
                        <a14:foregroundMark x1="5108" y1="30445" x2="30376" y2="29508"/>
                        <a14:foregroundMark x1="30376" y1="29508" x2="12366" y2="29040"/>
                        <a14:foregroundMark x1="12366" y1="29040" x2="43011" y2="29742"/>
                        <a14:foregroundMark x1="14516" y1="29274" x2="1882" y2="30913"/>
                        <a14:foregroundMark x1="7258" y1="29977" x2="8602" y2="47307"/>
                        <a14:foregroundMark x1="8602" y1="47307" x2="10753" y2="48712"/>
                        <a14:foregroundMark x1="6720" y1="29977" x2="2419" y2="46370"/>
                        <a14:foregroundMark x1="2419" y1="46370" x2="4032" y2="49415"/>
                        <a14:foregroundMark x1="6183" y1="35363" x2="5108" y2="54801"/>
                        <a14:foregroundMark x1="9140" y1="45433" x2="12903" y2="54801"/>
                        <a14:foregroundMark x1="14247" y1="45902" x2="10215" y2="54098"/>
                        <a14:foregroundMark x1="11022" y1="48009" x2="3226" y2="54333"/>
                        <a14:foregroundMark x1="8333" y1="48946" x2="1613" y2="53864"/>
                        <a14:foregroundMark x1="10484" y1="50585" x2="5108" y2="51756"/>
                        <a14:foregroundMark x1="13441" y1="51522" x2="6720" y2="53162"/>
                        <a14:foregroundMark x1="12634" y1="51288" x2="8065" y2="53396"/>
                        <a14:foregroundMark x1="35484" y1="82670" x2="44086" y2="96019"/>
                        <a14:foregroundMark x1="44086" y1="96019" x2="48656" y2="96487"/>
                        <a14:foregroundMark x1="41935" y1="81265" x2="31452" y2="89227"/>
                        <a14:foregroundMark x1="37366" y1="75410" x2="25000" y2="84543"/>
                        <a14:foregroundMark x1="34677" y1="77518" x2="29301" y2="92272"/>
                        <a14:foregroundMark x1="29301" y1="92272" x2="29570" y2="93208"/>
                        <a14:foregroundMark x1="30376" y1="86417" x2="40054" y2="92506"/>
                        <a14:foregroundMark x1="26075" y1="82904" x2="40323" y2="92506"/>
                        <a14:foregroundMark x1="40323" y1="92506" x2="43817" y2="92272"/>
                        <a14:foregroundMark x1="48387" y1="78689" x2="47849" y2="88993"/>
                        <a14:foregroundMark x1="37097" y1="74941" x2="44892" y2="76815"/>
                        <a14:foregroundMark x1="38978" y1="61358" x2="38441" y2="82904"/>
                        <a14:foregroundMark x1="40860" y1="63466" x2="38441" y2="80562"/>
                        <a14:foregroundMark x1="37366" y1="64403" x2="36559" y2="77283"/>
                        <a14:foregroundMark x1="34946" y1="61124" x2="40323" y2="80328"/>
                        <a14:foregroundMark x1="41129" y1="63934" x2="40323" y2="77518"/>
                        <a14:foregroundMark x1="40591" y1="62998" x2="36828" y2="80562"/>
                        <a14:foregroundMark x1="38978" y1="31850" x2="56720" y2="33021"/>
                        <a14:foregroundMark x1="56720" y1="33021" x2="40860" y2="31616"/>
                        <a14:foregroundMark x1="47849" y1="30445" x2="65323" y2="30211"/>
                        <a14:foregroundMark x1="65323" y1="30211" x2="65591" y2="30211"/>
                        <a14:foregroundMark x1="69624" y1="31616" x2="70161" y2="53162"/>
                        <a14:foregroundMark x1="71505" y1="52225" x2="57258" y2="50820"/>
                        <a14:foregroundMark x1="76613" y1="47775" x2="89516" y2="48244"/>
                        <a14:foregroundMark x1="79301" y1="53396" x2="88441" y2="51756"/>
                        <a14:foregroundMark x1="81989" y1="51756" x2="77419" y2="51756"/>
                        <a14:foregroundMark x1="56183" y1="29274" x2="66129" y2="29040"/>
                        <a14:foregroundMark x1="43548" y1="29977" x2="64247" y2="29742"/>
                        <a14:foregroundMark x1="64247" y1="29742" x2="64785" y2="29742"/>
                        <a14:foregroundMark x1="66398" y1="29742" x2="72312" y2="29040"/>
                        <a14:foregroundMark x1="72581" y1="30445" x2="72043" y2="50585"/>
                        <a14:foregroundMark x1="42204" y1="39110" x2="61022" y2="39344"/>
                        <a14:foregroundMark x1="61022" y1="39344" x2="61559" y2="39110"/>
                        <a14:foregroundMark x1="43548" y1="37705" x2="57796" y2="37237"/>
                        <a14:foregroundMark x1="59677" y1="37237" x2="66935" y2="41452"/>
                        <a14:foregroundMark x1="65323" y1="52225" x2="58602" y2="67213"/>
                        <a14:foregroundMark x1="58602" y1="67213" x2="58333" y2="67681"/>
                        <a14:foregroundMark x1="65323" y1="56674" x2="52151" y2="66511"/>
                        <a14:foregroundMark x1="52151" y1="66511" x2="40860" y2="67447"/>
                        <a14:foregroundMark x1="36828" y1="66276" x2="36828" y2="66276"/>
                        <a14:foregroundMark x1="40323" y1="66042" x2="66935" y2="64637"/>
                        <a14:foregroundMark x1="66935" y1="51991" x2="64785" y2="62998"/>
                        <a14:foregroundMark x1="10484" y1="32787" x2="41398" y2="34660"/>
                        <a14:foregroundMark x1="10484" y1="57143" x2="25806" y2="66276"/>
                        <a14:foregroundMark x1="25806" y1="66276" x2="45699" y2="65340"/>
                        <a14:foregroundMark x1="45699" y1="65340" x2="45699" y2="65340"/>
                        <a14:foregroundMark x1="12097" y1="60187" x2="23118" y2="65105"/>
                        <a14:foregroundMark x1="14247" y1="61593" x2="20699" y2="6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65" t="42906" r="9288" b="42906"/>
          <a:stretch/>
        </p:blipFill>
        <p:spPr>
          <a:xfrm>
            <a:off x="2982426" y="4635031"/>
            <a:ext cx="401054" cy="46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E7863-06D4-4F36-B38F-0BECE4766C73}"/>
              </a:ext>
            </a:extLst>
          </p:cNvPr>
          <p:cNvSpPr txBox="1"/>
          <p:nvPr/>
        </p:nvSpPr>
        <p:spPr>
          <a:xfrm>
            <a:off x="3327336" y="4635031"/>
            <a:ext cx="790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 as a computational graph unrolled across time</a:t>
            </a:r>
          </a:p>
        </p:txBody>
      </p:sp>
    </p:spTree>
    <p:extLst>
      <p:ext uri="{BB962C8B-B14F-4D97-AF65-F5344CB8AC3E}">
        <p14:creationId xmlns:p14="http://schemas.microsoft.com/office/powerpoint/2010/main" val="263839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0250-C98F-4EBB-8E6D-744AEE88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RNNs: Computational Graph Over Time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4D5757A-E412-40E0-99D8-EDFCEAA88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4B7CC94-4C0D-4E9C-9F29-A22E2CA2908F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4B7CC94-4C0D-4E9C-9F29-A22E2CA29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31E0B662-DF6F-40B9-8396-3015D798F9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2A73A3F-D082-4E92-A589-3E654C6976BB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2A73A3F-D082-4E92-A589-3E654C697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99B0F50-0C1A-464A-BF85-E0049613CCBD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F7D04B1-9CC8-411C-9503-B064272F5CB9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F7D04B1-9CC8-411C-9503-B064272F5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A28A1FD-4AD6-420A-BB0A-8F7D4757719F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03314E-24EA-4152-8FD5-304C5F2A6A94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03314E-24EA-4152-8FD5-304C5F2A6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86A254-F54F-425A-B967-B868F4972130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844FEF6-5ADB-4DC4-8730-4046DDF77409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AED819-426F-4E5A-B520-43CC870D8AB2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1B05CDA-34CD-4412-BF7A-3A3F79414F80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39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E231E52-0FCF-486C-A450-524EA8D5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Computational Graph Over Time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3DB990-12BD-443E-98F1-EE2E603B2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B258327-211E-4489-B885-3E30352E9CB3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B258327-211E-4489-B885-3E30352E9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AB5EA413-AD25-491A-9EB8-84275489FF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27E10C-0BAE-49C8-8335-7486EC868779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27E10C-0BAE-49C8-8335-7486EC868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3A1E4A-D19A-4D6D-9275-53A2082B7230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0654DA0-B035-4DAD-BBB4-6DC96353D422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0654DA0-B035-4DAD-BBB4-6DC96353D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7BE7DD-3808-4F21-BB33-647FDBBD66A9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EE155A8-B7DD-4471-911D-1DA8F6CE3E4A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EE155A8-B7DD-4471-911D-1DA8F6CE3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2219CC-8155-4A58-B8F0-C2A656C03EE1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5A4D76-70BA-46C8-8CDE-86355FBBEDD8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3F157EA-29CC-41AB-AB02-391F297101A2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84C557B-DD00-49E5-AC19-87BEB51ADCA9}"/>
                  </a:ext>
                </a:extLst>
              </p:cNvPr>
              <p:cNvSpPr/>
              <p:nvPr/>
            </p:nvSpPr>
            <p:spPr>
              <a:xfrm>
                <a:off x="5688704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84C557B-DD00-49E5-AC19-87BEB51AD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704" y="3253314"/>
                <a:ext cx="753979" cy="75397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257195-C379-4BD7-8F6A-EF0DAB75CDEF}"/>
                  </a:ext>
                </a:extLst>
              </p:cNvPr>
              <p:cNvSpPr/>
              <p:nvPr/>
            </p:nvSpPr>
            <p:spPr>
              <a:xfrm>
                <a:off x="5696725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257195-C379-4BD7-8F6A-EF0DAB75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25" y="5933787"/>
                <a:ext cx="753979" cy="75397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EEC0BF-1408-4789-9792-5665D37FDAD4}"/>
              </a:ext>
            </a:extLst>
          </p:cNvPr>
          <p:cNvCxnSpPr>
            <a:cxnSpLocks/>
          </p:cNvCxnSpPr>
          <p:nvPr/>
        </p:nvCxnSpPr>
        <p:spPr>
          <a:xfrm flipV="1">
            <a:off x="6073715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D329B6-D8B5-47DA-85BE-F4E977089946}"/>
              </a:ext>
            </a:extLst>
          </p:cNvPr>
          <p:cNvCxnSpPr>
            <a:cxnSpLocks/>
          </p:cNvCxnSpPr>
          <p:nvPr/>
        </p:nvCxnSpPr>
        <p:spPr>
          <a:xfrm flipV="1">
            <a:off x="6065694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634BB42-3AB5-4892-8870-84E81FBE3EC8}"/>
              </a:ext>
            </a:extLst>
          </p:cNvPr>
          <p:cNvSpPr/>
          <p:nvPr/>
        </p:nvSpPr>
        <p:spPr>
          <a:xfrm>
            <a:off x="5370051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464C7F-3939-4366-89D4-D544EA0218E7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93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7B233B-0CAA-4EAC-9F82-B9CDDBF0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Computational Graph Over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A1366-9B04-4886-AEFE-A6B581FDF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3295257"/>
            <a:ext cx="826168" cy="670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EEE52-251F-4C4C-B3EC-9A9E7584DF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68F361C-EE4B-4E9D-BB4E-B91C0E3B004D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68F361C-EE4B-4E9D-BB4E-B91C0E3B0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D4B208B-2CB0-4E71-BBF9-9BAEE6607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807BF42-479E-4C5E-B917-78B0D8CBCF60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807BF42-479E-4C5E-B917-78B0D8CBC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1A1EE9-39EB-4764-8F58-38A9FF193EA4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F3130C-DE0C-493D-A414-C9CBAEA38E74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F3130C-DE0C-493D-A414-C9CBAEA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82AFBE-7018-457E-81EA-89C91C86EF2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FE49213-7D43-4D4E-8738-6B6C5290ABB1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FE49213-7D43-4D4E-8738-6B6C5290A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644F28-B75B-428A-BD3E-069F160FA8A7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51CF23-4E9E-4824-9D9A-F2596C3E2E27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8D5521-A378-4183-AB7D-7C3DA12D200C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DCFB8B8-CABA-4E0B-8C5E-C14D3350E86C}"/>
                  </a:ext>
                </a:extLst>
              </p:cNvPr>
              <p:cNvSpPr/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DCFB8B8-CABA-4E0B-8C5E-C14D3350E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D4F06A4-C54E-4D85-98B3-1EF867745704}"/>
                  </a:ext>
                </a:extLst>
              </p:cNvPr>
              <p:cNvSpPr/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D4F06A4-C54E-4D85-98B3-1EF867745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401DC6-BD66-49B5-8D54-7C2D06826CAB}"/>
              </a:ext>
            </a:extLst>
          </p:cNvPr>
          <p:cNvCxnSpPr>
            <a:cxnSpLocks/>
          </p:cNvCxnSpPr>
          <p:nvPr/>
        </p:nvCxnSpPr>
        <p:spPr>
          <a:xfrm flipV="1">
            <a:off x="606974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AE3BE1-0554-4696-99EA-EAABEC4CEE22}"/>
              </a:ext>
            </a:extLst>
          </p:cNvPr>
          <p:cNvCxnSpPr>
            <a:cxnSpLocks/>
          </p:cNvCxnSpPr>
          <p:nvPr/>
        </p:nvCxnSpPr>
        <p:spPr>
          <a:xfrm flipV="1">
            <a:off x="606172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4756D76-C551-47D7-8992-F23C3860BE45}"/>
              </a:ext>
            </a:extLst>
          </p:cNvPr>
          <p:cNvSpPr/>
          <p:nvPr/>
        </p:nvSpPr>
        <p:spPr>
          <a:xfrm>
            <a:off x="536608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F56E34-BBEB-431A-811C-976973ED5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5912383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ED25162-407E-48DC-8B46-B0531A53E88E}"/>
                  </a:ext>
                </a:extLst>
              </p:cNvPr>
              <p:cNvSpPr/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ED25162-407E-48DC-8B46-B0531A53E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C7EB452-3974-47BD-AAC0-5E24F9F646B8}"/>
                  </a:ext>
                </a:extLst>
              </p:cNvPr>
              <p:cNvSpPr/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C7EB452-3974-47BD-AAC0-5E24F9F64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4C7B3C-00AC-44EC-A28E-E1C81EFC39AD}"/>
              </a:ext>
            </a:extLst>
          </p:cNvPr>
          <p:cNvCxnSpPr>
            <a:cxnSpLocks/>
          </p:cNvCxnSpPr>
          <p:nvPr/>
        </p:nvCxnSpPr>
        <p:spPr>
          <a:xfrm flipV="1">
            <a:off x="788929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089F67-8A12-403E-AB15-5BBDC2D2D99B}"/>
              </a:ext>
            </a:extLst>
          </p:cNvPr>
          <p:cNvCxnSpPr>
            <a:cxnSpLocks/>
          </p:cNvCxnSpPr>
          <p:nvPr/>
        </p:nvCxnSpPr>
        <p:spPr>
          <a:xfrm flipV="1">
            <a:off x="788127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4D8EF51-EA81-469B-9819-E1003721DB09}"/>
              </a:ext>
            </a:extLst>
          </p:cNvPr>
          <p:cNvSpPr/>
          <p:nvPr/>
        </p:nvSpPr>
        <p:spPr>
          <a:xfrm>
            <a:off x="723547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8AF5E43-EAAA-4021-80B0-EA41C568DF0D}"/>
                  </a:ext>
                </a:extLst>
              </p:cNvPr>
              <p:cNvSpPr/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8AF5E43-EAAA-4021-80B0-EA41C568D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534AAF-D9F6-4112-8AE7-054E3E76BD1A}"/>
                  </a:ext>
                </a:extLst>
              </p:cNvPr>
              <p:cNvSpPr/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534AAF-D9F6-4112-8AE7-054E3E76B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651F0D-BAE6-40BC-9C71-088AF55546DA}"/>
              </a:ext>
            </a:extLst>
          </p:cNvPr>
          <p:cNvCxnSpPr>
            <a:cxnSpLocks/>
          </p:cNvCxnSpPr>
          <p:nvPr/>
        </p:nvCxnSpPr>
        <p:spPr>
          <a:xfrm flipV="1">
            <a:off x="11050822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5EE281-A8DC-4607-BCA4-991C1592490B}"/>
              </a:ext>
            </a:extLst>
          </p:cNvPr>
          <p:cNvCxnSpPr>
            <a:cxnSpLocks/>
          </p:cNvCxnSpPr>
          <p:nvPr/>
        </p:nvCxnSpPr>
        <p:spPr>
          <a:xfrm flipV="1">
            <a:off x="11042801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BCE6CD3-8F22-4CEF-8E1F-EA8EEA8177D9}"/>
              </a:ext>
            </a:extLst>
          </p:cNvPr>
          <p:cNvSpPr/>
          <p:nvPr/>
        </p:nvSpPr>
        <p:spPr>
          <a:xfrm>
            <a:off x="10347158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B291E7-B3F3-476A-904E-164F0011EE12}"/>
              </a:ext>
            </a:extLst>
          </p:cNvPr>
          <p:cNvCxnSpPr>
            <a:cxnSpLocks/>
          </p:cNvCxnSpPr>
          <p:nvPr/>
        </p:nvCxnSpPr>
        <p:spPr>
          <a:xfrm>
            <a:off x="8651450" y="5003071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599E84-6BBB-4A5B-93CD-49C48FD72743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68364CA-F4FC-45DE-A0CA-043B0B111889}"/>
              </a:ext>
            </a:extLst>
          </p:cNvPr>
          <p:cNvCxnSpPr>
            <a:cxnSpLocks/>
          </p:cNvCxnSpPr>
          <p:nvPr/>
        </p:nvCxnSpPr>
        <p:spPr>
          <a:xfrm flipV="1">
            <a:off x="6779228" y="4981667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051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D07647-96AB-48A4-83E8-26536DA1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Computational Graph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946B9A-2B4C-4DFF-A1C0-08B9146E08AB}"/>
                  </a:ext>
                </a:extLst>
              </p:cNvPr>
              <p:cNvSpPr txBox="1"/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946B9A-2B4C-4DFF-A1C0-08B9146E0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blipFill>
                <a:blip r:embed="rId2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C91029-7E6B-441C-AB1A-8FC581CAEE23}"/>
                  </a:ext>
                </a:extLst>
              </p:cNvPr>
              <p:cNvSpPr txBox="1"/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C91029-7E6B-441C-AB1A-8FC581CAE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blipFill>
                <a:blip r:embed="rId3"/>
                <a:stretch>
                  <a:fillRect l="-12048" r="-481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1405A6-A676-4370-9C5D-692D8D73D14E}"/>
                  </a:ext>
                </a:extLst>
              </p:cNvPr>
              <p:cNvSpPr txBox="1"/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1405A6-A676-4370-9C5D-692D8D73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blipFill>
                <a:blip r:embed="rId4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DF8FE7-1EF6-4465-9FC7-6FAF319F04ED}"/>
                  </a:ext>
                </a:extLst>
              </p:cNvPr>
              <p:cNvSpPr txBox="1"/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DF8FE7-1EF6-4465-9FC7-6FAF319F0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blipFill>
                <a:blip r:embed="rId5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D33928B6-9665-439D-8C01-8D6A6324D2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3295257"/>
            <a:ext cx="826168" cy="67009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7D42CE8-CC08-4AAF-ADDE-21C82CA401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D3AD7C9-DFCD-4F27-B9F5-F49A325BB143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D3AD7C9-DFCD-4F27-B9F5-F49A325BB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5BD025AD-BAB8-4471-A30B-46017C9397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AEE7618-50D8-4606-92D9-DCF91B124ABF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AEE7618-50D8-4606-92D9-DCF91B124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DB1E882-FB34-45C0-8B56-65DB6F3B137F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E291808-C0E0-4031-B21F-70EE1485623F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E291808-C0E0-4031-B21F-70EE14856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6B8659-D6C0-47A0-A229-99C2EC058238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80BC48F-4289-4A8A-98F0-82DEFD02FDAF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80BC48F-4289-4A8A-98F0-82DEFD02F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4C7967-C31A-4162-A608-F8B88C7E6E35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62E79F-54F9-4F1D-A210-DB5498DB57DA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3F5605-5722-40F0-ABA5-0231D30B48C2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AF652A6-008F-4382-A22D-639A792F9D71}"/>
                  </a:ext>
                </a:extLst>
              </p:cNvPr>
              <p:cNvSpPr/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AF652A6-008F-4382-A22D-639A792F9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2D9F518-8D83-4F29-AAAC-6761C026070C}"/>
                  </a:ext>
                </a:extLst>
              </p:cNvPr>
              <p:cNvSpPr/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2D9F518-8D83-4F29-AAAC-6761C026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89B1FC-2D7F-4EDF-9DB1-5BB6321862BE}"/>
              </a:ext>
            </a:extLst>
          </p:cNvPr>
          <p:cNvCxnSpPr>
            <a:cxnSpLocks/>
          </p:cNvCxnSpPr>
          <p:nvPr/>
        </p:nvCxnSpPr>
        <p:spPr>
          <a:xfrm flipV="1">
            <a:off x="606974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579DC28-B7AC-48DA-8C7D-4DA959BF0C93}"/>
              </a:ext>
            </a:extLst>
          </p:cNvPr>
          <p:cNvCxnSpPr>
            <a:cxnSpLocks/>
          </p:cNvCxnSpPr>
          <p:nvPr/>
        </p:nvCxnSpPr>
        <p:spPr>
          <a:xfrm flipV="1">
            <a:off x="606172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3CABA8C-9C10-4ED8-8936-F34A14DED6D9}"/>
              </a:ext>
            </a:extLst>
          </p:cNvPr>
          <p:cNvSpPr/>
          <p:nvPr/>
        </p:nvSpPr>
        <p:spPr>
          <a:xfrm>
            <a:off x="536608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56C4654-B78E-4994-9DE8-352F1F6526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5912383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497E783-AED3-4CAF-A66A-23D8232B9726}"/>
                  </a:ext>
                </a:extLst>
              </p:cNvPr>
              <p:cNvSpPr/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497E783-AED3-4CAF-A66A-23D8232B9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E4A8766-6161-4AFC-8464-D78037321060}"/>
                  </a:ext>
                </a:extLst>
              </p:cNvPr>
              <p:cNvSpPr/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E4A8766-6161-4AFC-8464-D780373210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06D79F-7A1F-453B-8425-AA4FF3D45C6F}"/>
              </a:ext>
            </a:extLst>
          </p:cNvPr>
          <p:cNvCxnSpPr>
            <a:cxnSpLocks/>
          </p:cNvCxnSpPr>
          <p:nvPr/>
        </p:nvCxnSpPr>
        <p:spPr>
          <a:xfrm flipV="1">
            <a:off x="788929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395C65-8B47-4896-9E9E-9E7F8D903FFF}"/>
              </a:ext>
            </a:extLst>
          </p:cNvPr>
          <p:cNvCxnSpPr>
            <a:cxnSpLocks/>
          </p:cNvCxnSpPr>
          <p:nvPr/>
        </p:nvCxnSpPr>
        <p:spPr>
          <a:xfrm flipV="1">
            <a:off x="788127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84974C9-4E63-4A09-8AC3-A7589D0CE2F2}"/>
              </a:ext>
            </a:extLst>
          </p:cNvPr>
          <p:cNvSpPr/>
          <p:nvPr/>
        </p:nvSpPr>
        <p:spPr>
          <a:xfrm>
            <a:off x="723547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266B4E1-A2E0-4A7E-8EDA-734BB6F99751}"/>
                  </a:ext>
                </a:extLst>
              </p:cNvPr>
              <p:cNvSpPr/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266B4E1-A2E0-4A7E-8EDA-734BB6F99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9AFCB6B-CFF1-4E5C-843E-BAC4B15A9D2F}"/>
                  </a:ext>
                </a:extLst>
              </p:cNvPr>
              <p:cNvSpPr/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9AFCB6B-CFF1-4E5C-843E-BAC4B15A9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0751604-8CB6-4637-A6B2-809AA5608973}"/>
              </a:ext>
            </a:extLst>
          </p:cNvPr>
          <p:cNvCxnSpPr>
            <a:cxnSpLocks/>
          </p:cNvCxnSpPr>
          <p:nvPr/>
        </p:nvCxnSpPr>
        <p:spPr>
          <a:xfrm flipV="1">
            <a:off x="11050822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B11496E-0720-4DA1-BE7E-2197F11A9EDE}"/>
              </a:ext>
            </a:extLst>
          </p:cNvPr>
          <p:cNvCxnSpPr>
            <a:cxnSpLocks/>
          </p:cNvCxnSpPr>
          <p:nvPr/>
        </p:nvCxnSpPr>
        <p:spPr>
          <a:xfrm flipV="1">
            <a:off x="11042801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E37889D-0437-4B98-89BF-7C87A8A9C46A}"/>
              </a:ext>
            </a:extLst>
          </p:cNvPr>
          <p:cNvSpPr/>
          <p:nvPr/>
        </p:nvSpPr>
        <p:spPr>
          <a:xfrm>
            <a:off x="10347158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A14E4B-9C42-40A0-B1D5-78FE1A5C56D1}"/>
              </a:ext>
            </a:extLst>
          </p:cNvPr>
          <p:cNvCxnSpPr>
            <a:cxnSpLocks/>
          </p:cNvCxnSpPr>
          <p:nvPr/>
        </p:nvCxnSpPr>
        <p:spPr>
          <a:xfrm>
            <a:off x="8651450" y="5003071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F04326-0E57-463D-B549-271FB3E240AB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8D2EBC7-E66E-42B1-90DD-9E8782AEF3CB}"/>
              </a:ext>
            </a:extLst>
          </p:cNvPr>
          <p:cNvCxnSpPr>
            <a:cxnSpLocks/>
          </p:cNvCxnSpPr>
          <p:nvPr/>
        </p:nvCxnSpPr>
        <p:spPr>
          <a:xfrm flipV="1">
            <a:off x="6779228" y="4981667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298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ECC5EC-0D02-413E-95FC-8AC13547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Computational Graph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1B930D-CC44-4408-A342-0B9DF746AF6B}"/>
                  </a:ext>
                </a:extLst>
              </p:cNvPr>
              <p:cNvSpPr txBox="1"/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1B930D-CC44-4408-A342-0B9DF746A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blipFill>
                <a:blip r:embed="rId2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4CF981-6BEE-4AD7-B18A-4404ADAE14B2}"/>
                  </a:ext>
                </a:extLst>
              </p:cNvPr>
              <p:cNvSpPr txBox="1"/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4CF981-6BEE-4AD7-B18A-4404ADAE1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blipFill>
                <a:blip r:embed="rId3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3443AF-EE49-41BD-BB7B-1E488EB5E8A3}"/>
                  </a:ext>
                </a:extLst>
              </p:cNvPr>
              <p:cNvSpPr txBox="1"/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3443AF-EE49-41BD-BB7B-1E488EB5E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blipFill>
                <a:blip r:embed="rId4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587E3EA-243E-4875-9D0B-70F43EC867C7}"/>
                  </a:ext>
                </a:extLst>
              </p:cNvPr>
              <p:cNvSpPr txBox="1"/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587E3EA-243E-4875-9D0B-70F43EC86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blipFill>
                <a:blip r:embed="rId5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7B79649-EDDE-49BB-B257-E19E697BA1CF}"/>
                  </a:ext>
                </a:extLst>
              </p:cNvPr>
              <p:cNvSpPr txBox="1"/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7B79649-EDDE-49BB-B257-E19E697BA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blipFill>
                <a:blip r:embed="rId6"/>
                <a:stretch>
                  <a:fillRect l="-12048" r="-481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4C7464-97D0-4343-A905-4134F41249D0}"/>
                  </a:ext>
                </a:extLst>
              </p:cNvPr>
              <p:cNvSpPr txBox="1"/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4C7464-97D0-4343-A905-4134F4124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blipFill>
                <a:blip r:embed="rId7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21D4D1-0199-422A-9CFF-85614507CE43}"/>
                  </a:ext>
                </a:extLst>
              </p:cNvPr>
              <p:cNvSpPr txBox="1"/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21D4D1-0199-422A-9CFF-85614507C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blipFill>
                <a:blip r:embed="rId8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288F57A1-1D4D-4357-996D-0034D6367A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3295257"/>
            <a:ext cx="826168" cy="67009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BBBADAE-C29D-4781-9E26-8C28FD641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45074EB-1C5F-45A9-8596-E5171C23D7B2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45074EB-1C5F-45A9-8596-E5171C23D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Picture 81">
            <a:extLst>
              <a:ext uri="{FF2B5EF4-FFF2-40B4-BE49-F238E27FC236}">
                <a16:creationId xmlns:a16="http://schemas.microsoft.com/office/drawing/2014/main" id="{2C11CDE0-E7F4-4E81-ADF4-B39B5F8E2E7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240C98E-533B-4335-9D15-5360D1BBB36A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240C98E-533B-4335-9D15-5360D1BBB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593063B-520A-46E3-89A4-2B157C78090F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FD7197-AC83-4E8C-BAA3-396C0BC43EBC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FD7197-AC83-4E8C-BAA3-396C0BC43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C524CD-F779-4CFE-A20E-1BF81253A7F1}"/>
              </a:ext>
            </a:extLst>
          </p:cNvPr>
          <p:cNvCxnSpPr>
            <a:cxnSpLocks/>
            <a:endCxn id="84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D45DF31-E52D-4FA0-8E8B-5FF1FE1507C2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D45DF31-E52D-4FA0-8E8B-5FF1FE150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0A9254-A93C-4A5B-8D96-6A7F0E8F5773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6892D9E-1249-4154-A069-483A6AD3A342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BD31E18-0469-48B5-9C46-D4CA53ACE58C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CA6D953-937F-402F-AAB5-FA25E4B9AF07}"/>
                  </a:ext>
                </a:extLst>
              </p:cNvPr>
              <p:cNvSpPr/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CA6D953-937F-402F-AAB5-FA25E4B9A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3DF7B9F-15A0-4E65-8BF4-3E0A45C10698}"/>
                  </a:ext>
                </a:extLst>
              </p:cNvPr>
              <p:cNvSpPr/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3DF7B9F-15A0-4E65-8BF4-3E0A45C10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9F3514-8F69-4A05-AC17-498CF8CD0C58}"/>
              </a:ext>
            </a:extLst>
          </p:cNvPr>
          <p:cNvCxnSpPr>
            <a:cxnSpLocks/>
          </p:cNvCxnSpPr>
          <p:nvPr/>
        </p:nvCxnSpPr>
        <p:spPr>
          <a:xfrm flipV="1">
            <a:off x="606974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A7CE861-5FFB-44AD-9EBC-187CEDF9CCF3}"/>
              </a:ext>
            </a:extLst>
          </p:cNvPr>
          <p:cNvCxnSpPr>
            <a:cxnSpLocks/>
          </p:cNvCxnSpPr>
          <p:nvPr/>
        </p:nvCxnSpPr>
        <p:spPr>
          <a:xfrm flipV="1">
            <a:off x="606172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16711D38-F9D0-460D-B84F-F2A888DECD7A}"/>
              </a:ext>
            </a:extLst>
          </p:cNvPr>
          <p:cNvSpPr/>
          <p:nvPr/>
        </p:nvSpPr>
        <p:spPr>
          <a:xfrm>
            <a:off x="536608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124767A2-61BF-4AE2-B90A-30D63BFB15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5912383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278FABD-6FD4-475D-8451-E44E072111A2}"/>
                  </a:ext>
                </a:extLst>
              </p:cNvPr>
              <p:cNvSpPr/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278FABD-6FD4-475D-8451-E44E07211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E18B25-18BB-4066-A6AC-51839566F2E0}"/>
                  </a:ext>
                </a:extLst>
              </p:cNvPr>
              <p:cNvSpPr/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E18B25-18BB-4066-A6AC-51839566F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1EA4CFF-B88E-4104-864F-9F587E275027}"/>
              </a:ext>
            </a:extLst>
          </p:cNvPr>
          <p:cNvCxnSpPr>
            <a:cxnSpLocks/>
          </p:cNvCxnSpPr>
          <p:nvPr/>
        </p:nvCxnSpPr>
        <p:spPr>
          <a:xfrm flipV="1">
            <a:off x="788929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5D39A5A-4DFF-47FC-93CA-ECDDB9196C61}"/>
              </a:ext>
            </a:extLst>
          </p:cNvPr>
          <p:cNvCxnSpPr>
            <a:cxnSpLocks/>
          </p:cNvCxnSpPr>
          <p:nvPr/>
        </p:nvCxnSpPr>
        <p:spPr>
          <a:xfrm flipV="1">
            <a:off x="788127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44F1ED1E-E10E-459D-A361-981AC871991A}"/>
              </a:ext>
            </a:extLst>
          </p:cNvPr>
          <p:cNvSpPr/>
          <p:nvPr/>
        </p:nvSpPr>
        <p:spPr>
          <a:xfrm>
            <a:off x="723547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0EA67B6-9D48-4927-B48D-0113FF5819AE}"/>
                  </a:ext>
                </a:extLst>
              </p:cNvPr>
              <p:cNvSpPr/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0EA67B6-9D48-4927-B48D-0113FF581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9BCB5E5-A091-46D7-BCCA-D8EAEE2AC1EC}"/>
                  </a:ext>
                </a:extLst>
              </p:cNvPr>
              <p:cNvSpPr/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9BCB5E5-A091-46D7-BCCA-D8EAEE2AC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7D2DCB5-63FE-4EA7-A9E8-883EE139BB09}"/>
              </a:ext>
            </a:extLst>
          </p:cNvPr>
          <p:cNvCxnSpPr>
            <a:cxnSpLocks/>
          </p:cNvCxnSpPr>
          <p:nvPr/>
        </p:nvCxnSpPr>
        <p:spPr>
          <a:xfrm flipV="1">
            <a:off x="11050822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06196B5-10B7-43F5-ACD7-DEEA6EED76F8}"/>
              </a:ext>
            </a:extLst>
          </p:cNvPr>
          <p:cNvCxnSpPr>
            <a:cxnSpLocks/>
          </p:cNvCxnSpPr>
          <p:nvPr/>
        </p:nvCxnSpPr>
        <p:spPr>
          <a:xfrm flipV="1">
            <a:off x="11042801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66B6505-ADF9-4C3F-95EE-71363E21DD89}"/>
              </a:ext>
            </a:extLst>
          </p:cNvPr>
          <p:cNvSpPr/>
          <p:nvPr/>
        </p:nvSpPr>
        <p:spPr>
          <a:xfrm>
            <a:off x="10347158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8149AF7-A4B8-40D1-8667-2E331D25ACAF}"/>
              </a:ext>
            </a:extLst>
          </p:cNvPr>
          <p:cNvCxnSpPr>
            <a:cxnSpLocks/>
          </p:cNvCxnSpPr>
          <p:nvPr/>
        </p:nvCxnSpPr>
        <p:spPr>
          <a:xfrm>
            <a:off x="8651450" y="5003071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918EB25-7B66-4035-B9D7-77774407536B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1968BBE-960F-4774-8B81-29916FA7319A}"/>
              </a:ext>
            </a:extLst>
          </p:cNvPr>
          <p:cNvCxnSpPr>
            <a:cxnSpLocks/>
          </p:cNvCxnSpPr>
          <p:nvPr/>
        </p:nvCxnSpPr>
        <p:spPr>
          <a:xfrm flipV="1">
            <a:off x="6779228" y="4981667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136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705511AF-EBD4-422F-BA8E-00DE2F1F7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83DF99-EF54-45D0-B822-DA90CD75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Computational Graph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65767C-348C-4332-AE72-6946EE25E053}"/>
                  </a:ext>
                </a:extLst>
              </p:cNvPr>
              <p:cNvSpPr txBox="1"/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65767C-348C-4332-AE72-6946EE25E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blipFill>
                <a:blip r:embed="rId3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85E062-3854-437B-996E-7787BA61B51A}"/>
                  </a:ext>
                </a:extLst>
              </p:cNvPr>
              <p:cNvSpPr txBox="1"/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85E062-3854-437B-996E-7787BA61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blipFill>
                <a:blip r:embed="rId4"/>
                <a:stretch>
                  <a:fillRect l="-10390" r="-909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381C8E-5ED4-4D44-AF17-ADC8C781A9C2}"/>
                  </a:ext>
                </a:extLst>
              </p:cNvPr>
              <p:cNvSpPr txBox="1"/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381C8E-5ED4-4D44-AF17-ADC8C781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blipFill>
                <a:blip r:embed="rId5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F519B-9B41-4488-9C73-5FED0B7D4DD6}"/>
                  </a:ext>
                </a:extLst>
              </p:cNvPr>
              <p:cNvSpPr txBox="1"/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F519B-9B41-4488-9C73-5FED0B7D4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blipFill>
                <a:blip r:embed="rId6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8BD6A2-33BB-433E-9C05-B09375DACA62}"/>
                  </a:ext>
                </a:extLst>
              </p:cNvPr>
              <p:cNvSpPr txBox="1"/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8BD6A2-33BB-433E-9C05-B09375DA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blipFill>
                <a:blip r:embed="rId7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47A7543-BB91-4E94-86FE-4D88410D2BA8}"/>
                  </a:ext>
                </a:extLst>
              </p:cNvPr>
              <p:cNvSpPr txBox="1"/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47A7543-BB91-4E94-86FE-4D88410D2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blipFill>
                <a:blip r:embed="rId8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B4D8E2-4E61-46D0-AF66-6AB1B607C3B7}"/>
                  </a:ext>
                </a:extLst>
              </p:cNvPr>
              <p:cNvSpPr txBox="1"/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B4D8E2-4E61-46D0-AF66-6AB1B607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blipFill>
                <a:blip r:embed="rId9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346DE9-DC25-4F9E-ACF3-E3C07B801C57}"/>
                  </a:ext>
                </a:extLst>
              </p:cNvPr>
              <p:cNvSpPr txBox="1"/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346DE9-DC25-4F9E-ACF3-E3C07B801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blipFill>
                <a:blip r:embed="rId10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050D2AE-0483-4295-85AC-ED52E2598291}"/>
                  </a:ext>
                </a:extLst>
              </p:cNvPr>
              <p:cNvSpPr txBox="1"/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050D2AE-0483-4295-85AC-ED52E2598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blipFill>
                <a:blip r:embed="rId11"/>
                <a:stretch>
                  <a:fillRect l="-12048" r="-481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20E93D-8572-47AF-87CD-C3D48DA57D71}"/>
                  </a:ext>
                </a:extLst>
              </p:cNvPr>
              <p:cNvSpPr txBox="1"/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20E93D-8572-47AF-87CD-C3D48DA57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blipFill>
                <a:blip r:embed="rId12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821BE05-BBF7-4B28-AADB-F8A8820F4C61}"/>
                  </a:ext>
                </a:extLst>
              </p:cNvPr>
              <p:cNvSpPr txBox="1"/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821BE05-BBF7-4B28-AADB-F8A8820F4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blipFill>
                <a:blip r:embed="rId13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13973AD0-7F2D-4F61-8F7E-98A8955CC31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3295257"/>
            <a:ext cx="826168" cy="67009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B969331-C3A2-413F-B6A5-629FE9F460A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3989AC8-E1B6-46EF-83D9-B5463BDBAC3D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3989AC8-E1B6-46EF-83D9-B5463BDBA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081A873-6400-4254-91F8-1B53AEAE9970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081A873-6400-4254-91F8-1B53AEAE9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D915D60-963E-4897-8C6A-C779BF3173C0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94E96A9-DA26-47A8-ACB2-112C49944D86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94E96A9-DA26-47A8-ACB2-112C49944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2A4966F-7405-44C3-A9A6-67D2D6131C98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FFED62F-F7E1-4312-BF5F-E8DC2D549300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FFED62F-F7E1-4312-BF5F-E8DC2D54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4FFC13-BC4B-4F3A-8CB3-C60F954A9D6C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4F35876-4AE3-475A-8DD7-C873047B8D51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C7A6AC4-4F6F-44A9-A12E-943BCB5619A0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6795E55-1890-48A3-A35F-305F51858C8E}"/>
                  </a:ext>
                </a:extLst>
              </p:cNvPr>
              <p:cNvSpPr/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6795E55-1890-48A3-A35F-305F5185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B1E905F-FFCB-4838-AB74-9AE4F81B5505}"/>
                  </a:ext>
                </a:extLst>
              </p:cNvPr>
              <p:cNvSpPr/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B1E905F-FFCB-4838-AB74-9AE4F81B5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303B67B-3153-45E5-B41C-BD9797E22DDE}"/>
              </a:ext>
            </a:extLst>
          </p:cNvPr>
          <p:cNvCxnSpPr>
            <a:cxnSpLocks/>
          </p:cNvCxnSpPr>
          <p:nvPr/>
        </p:nvCxnSpPr>
        <p:spPr>
          <a:xfrm flipV="1">
            <a:off x="606974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ECAFB00-771D-4DEB-9AA8-D2B45CD07789}"/>
              </a:ext>
            </a:extLst>
          </p:cNvPr>
          <p:cNvCxnSpPr>
            <a:cxnSpLocks/>
          </p:cNvCxnSpPr>
          <p:nvPr/>
        </p:nvCxnSpPr>
        <p:spPr>
          <a:xfrm flipV="1">
            <a:off x="606172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31E0964-D3C8-46EC-926B-AFDE330358AB}"/>
              </a:ext>
            </a:extLst>
          </p:cNvPr>
          <p:cNvSpPr/>
          <p:nvPr/>
        </p:nvSpPr>
        <p:spPr>
          <a:xfrm>
            <a:off x="536608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8D0F386C-5EF1-42CE-BE51-2D832E95EB9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5912383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779C490-2C4B-4B32-BE50-3B29FF228C94}"/>
                  </a:ext>
                </a:extLst>
              </p:cNvPr>
              <p:cNvSpPr/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779C490-2C4B-4B32-BE50-3B29FF228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D28225C-EEC6-4351-8B7B-E9558291360F}"/>
                  </a:ext>
                </a:extLst>
              </p:cNvPr>
              <p:cNvSpPr/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D28225C-EEC6-4351-8B7B-E95582913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48349D7-DC2C-4C58-B43A-AB3BCE1F3BF7}"/>
              </a:ext>
            </a:extLst>
          </p:cNvPr>
          <p:cNvCxnSpPr>
            <a:cxnSpLocks/>
          </p:cNvCxnSpPr>
          <p:nvPr/>
        </p:nvCxnSpPr>
        <p:spPr>
          <a:xfrm flipV="1">
            <a:off x="788929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75650C-15EF-4940-9F71-96F533AF5CD7}"/>
              </a:ext>
            </a:extLst>
          </p:cNvPr>
          <p:cNvCxnSpPr>
            <a:cxnSpLocks/>
          </p:cNvCxnSpPr>
          <p:nvPr/>
        </p:nvCxnSpPr>
        <p:spPr>
          <a:xfrm flipV="1">
            <a:off x="788127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90D750D-6162-4E4B-A758-C52A0A9B748A}"/>
              </a:ext>
            </a:extLst>
          </p:cNvPr>
          <p:cNvSpPr/>
          <p:nvPr/>
        </p:nvSpPr>
        <p:spPr>
          <a:xfrm>
            <a:off x="723547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BB6E80E-A9B7-441B-A370-66ED8C88F92A}"/>
                  </a:ext>
                </a:extLst>
              </p:cNvPr>
              <p:cNvSpPr/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BB6E80E-A9B7-441B-A370-66ED8C88F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8F50D99-80BF-4E3A-A5B2-3EC2AC7D078E}"/>
                  </a:ext>
                </a:extLst>
              </p:cNvPr>
              <p:cNvSpPr/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8F50D99-80BF-4E3A-A5B2-3EC2AC7D0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7593E71-EC15-443D-89FC-7F1E0167BC57}"/>
              </a:ext>
            </a:extLst>
          </p:cNvPr>
          <p:cNvCxnSpPr>
            <a:cxnSpLocks/>
          </p:cNvCxnSpPr>
          <p:nvPr/>
        </p:nvCxnSpPr>
        <p:spPr>
          <a:xfrm flipV="1">
            <a:off x="11050822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EE28994-A4CB-409C-957E-D448F79BAFB1}"/>
              </a:ext>
            </a:extLst>
          </p:cNvPr>
          <p:cNvCxnSpPr>
            <a:cxnSpLocks/>
          </p:cNvCxnSpPr>
          <p:nvPr/>
        </p:nvCxnSpPr>
        <p:spPr>
          <a:xfrm flipV="1">
            <a:off x="11042801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E0032D3C-6F09-4753-BD96-A8CCB0C45D61}"/>
              </a:ext>
            </a:extLst>
          </p:cNvPr>
          <p:cNvSpPr/>
          <p:nvPr/>
        </p:nvSpPr>
        <p:spPr>
          <a:xfrm>
            <a:off x="10347158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DA62AE3-E2F5-446C-95C2-A0E2102C1145}"/>
              </a:ext>
            </a:extLst>
          </p:cNvPr>
          <p:cNvCxnSpPr>
            <a:cxnSpLocks/>
          </p:cNvCxnSpPr>
          <p:nvPr/>
        </p:nvCxnSpPr>
        <p:spPr>
          <a:xfrm>
            <a:off x="8651450" y="5003071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2AE6E1C-B15A-4CEC-9EA2-6A5816591F83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B8B777A-9EC5-4B87-8AE1-5FBF993D41A3}"/>
              </a:ext>
            </a:extLst>
          </p:cNvPr>
          <p:cNvCxnSpPr>
            <a:cxnSpLocks/>
          </p:cNvCxnSpPr>
          <p:nvPr/>
        </p:nvCxnSpPr>
        <p:spPr>
          <a:xfrm flipV="1">
            <a:off x="6779228" y="4981667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2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1AA1AF-31A8-4E77-B4DA-1C297EEC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Computational Graph Over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0C1369-FF85-4955-B8C9-D0BF6F116B32}"/>
              </a:ext>
            </a:extLst>
          </p:cNvPr>
          <p:cNvSpPr txBox="1"/>
          <p:nvPr/>
        </p:nvSpPr>
        <p:spPr>
          <a:xfrm>
            <a:off x="2707048" y="1875916"/>
            <a:ext cx="677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Re-use the </a:t>
            </a:r>
            <a:r>
              <a:rPr lang="en-US" sz="2400" b="1" dirty="0"/>
              <a:t>same weight matrices </a:t>
            </a:r>
            <a:r>
              <a:rPr lang="en-US" sz="2400" dirty="0"/>
              <a:t>at every time step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DAFA51-DB40-4EDD-8B5F-C5321B49F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EB82A-CCC2-46C6-9C3E-3F86417DB3F4}"/>
                  </a:ext>
                </a:extLst>
              </p:cNvPr>
              <p:cNvSpPr txBox="1"/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EB82A-CCC2-46C6-9C3E-3F86417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blipFill>
                <a:blip r:embed="rId3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68B25E-531C-43CA-BF5F-84C46CCC3C88}"/>
                  </a:ext>
                </a:extLst>
              </p:cNvPr>
              <p:cNvSpPr txBox="1"/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68B25E-531C-43CA-BF5F-84C46CCC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blipFill>
                <a:blip r:embed="rId4"/>
                <a:stretch>
                  <a:fillRect l="-10390" r="-909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723AB5-8B6F-4E0B-98A6-4A9F74E265C1}"/>
                  </a:ext>
                </a:extLst>
              </p:cNvPr>
              <p:cNvSpPr txBox="1"/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723AB5-8B6F-4E0B-98A6-4A9F74E2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blipFill>
                <a:blip r:embed="rId5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16FE4A-C7CE-4ACE-8124-49571FECC06E}"/>
                  </a:ext>
                </a:extLst>
              </p:cNvPr>
              <p:cNvSpPr txBox="1"/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16FE4A-C7CE-4ACE-8124-49571FECC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blipFill>
                <a:blip r:embed="rId6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C3AA02-31BC-4506-8595-5DCEA177D1B7}"/>
                  </a:ext>
                </a:extLst>
              </p:cNvPr>
              <p:cNvSpPr txBox="1"/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C3AA02-31BC-4506-8595-5DCEA177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blipFill>
                <a:blip r:embed="rId7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515C86-9E92-49E5-83F9-556DC263DB64}"/>
                  </a:ext>
                </a:extLst>
              </p:cNvPr>
              <p:cNvSpPr txBox="1"/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515C86-9E92-49E5-83F9-556DC263D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blipFill>
                <a:blip r:embed="rId8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78A049-70E5-4DE3-A88E-7C5C3050B273}"/>
                  </a:ext>
                </a:extLst>
              </p:cNvPr>
              <p:cNvSpPr txBox="1"/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78A049-70E5-4DE3-A88E-7C5C3050B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blipFill>
                <a:blip r:embed="rId9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E429F1-1356-451C-AFD5-56F8D543B8F8}"/>
                  </a:ext>
                </a:extLst>
              </p:cNvPr>
              <p:cNvSpPr txBox="1"/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E429F1-1356-451C-AFD5-56F8D543B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blipFill>
                <a:blip r:embed="rId10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8E4090-4FCB-4528-8E30-E38ABE86C369}"/>
                  </a:ext>
                </a:extLst>
              </p:cNvPr>
              <p:cNvSpPr txBox="1"/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8E4090-4FCB-4528-8E30-E38ABE86C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blipFill>
                <a:blip r:embed="rId11"/>
                <a:stretch>
                  <a:fillRect l="-12048" r="-481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99EEE9-EFF7-42C8-B959-DE4E186E624C}"/>
                  </a:ext>
                </a:extLst>
              </p:cNvPr>
              <p:cNvSpPr txBox="1"/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99EEE9-EFF7-42C8-B959-DE4E186E6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blipFill>
                <a:blip r:embed="rId12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E70833-1931-4A9A-A208-7BB4C0E7C1DB}"/>
                  </a:ext>
                </a:extLst>
              </p:cNvPr>
              <p:cNvSpPr txBox="1"/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E70833-1931-4A9A-A208-7BB4C0E7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blipFill>
                <a:blip r:embed="rId13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F0BBECFF-A68D-4DFB-AD6E-DF245EC8E2D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3295257"/>
            <a:ext cx="826168" cy="6700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71AB519-EFFC-4931-A26C-1F4DCD6429E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E9DAEFD-E584-445D-80F7-9D3E99AB0AAB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E9DAEFD-E584-445D-80F7-9D3E99AB0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5B66092-3EC9-4341-B277-A6E2C22A58D4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5B66092-3EC9-4341-B277-A6E2C22A5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D207BC2-CF9F-4265-B9C5-5719C6BB918E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8B8FD29-C668-480D-9D09-ECFF66B6746E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8B8FD29-C668-480D-9D09-ECFF66B67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E4A2A5-EA9A-465A-9316-E85AE1318D4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29EA1AA-F80C-4794-B6C9-0D86C0278841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29EA1AA-F80C-4794-B6C9-0D86C0278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C71C7B-1878-43B0-A6A0-703C01221523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8DBB119-363C-446E-B04C-0AB0E64D8689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A9365DB-53AB-4034-A283-91B1E6967F69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B8C2C67-D7C0-4DAF-B929-192ECD443058}"/>
                  </a:ext>
                </a:extLst>
              </p:cNvPr>
              <p:cNvSpPr/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B8C2C67-D7C0-4DAF-B929-192ECD443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7217D7D-6486-463F-9F97-B83861F17D96}"/>
                  </a:ext>
                </a:extLst>
              </p:cNvPr>
              <p:cNvSpPr/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7217D7D-6486-463F-9F97-B83861F17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16A0C4-FB74-4CB3-AB67-F09C84BB0E04}"/>
              </a:ext>
            </a:extLst>
          </p:cNvPr>
          <p:cNvCxnSpPr>
            <a:cxnSpLocks/>
          </p:cNvCxnSpPr>
          <p:nvPr/>
        </p:nvCxnSpPr>
        <p:spPr>
          <a:xfrm flipV="1">
            <a:off x="606974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6CF2EE-C9C7-4D1A-A580-B543818BD068}"/>
              </a:ext>
            </a:extLst>
          </p:cNvPr>
          <p:cNvCxnSpPr>
            <a:cxnSpLocks/>
          </p:cNvCxnSpPr>
          <p:nvPr/>
        </p:nvCxnSpPr>
        <p:spPr>
          <a:xfrm flipV="1">
            <a:off x="606172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07424B9-DA52-4BE6-8558-0868965C62C3}"/>
              </a:ext>
            </a:extLst>
          </p:cNvPr>
          <p:cNvSpPr/>
          <p:nvPr/>
        </p:nvSpPr>
        <p:spPr>
          <a:xfrm>
            <a:off x="536608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5B3CAB0-6BB0-4197-B256-EFBC4DE6DA2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5912383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4B3C38D-196B-4289-A44E-BBCEE6749F37}"/>
                  </a:ext>
                </a:extLst>
              </p:cNvPr>
              <p:cNvSpPr/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4B3C38D-196B-4289-A44E-BBCEE6749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254CADF-5088-41BF-8C4E-A254FF3BA621}"/>
                  </a:ext>
                </a:extLst>
              </p:cNvPr>
              <p:cNvSpPr/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254CADF-5088-41BF-8C4E-A254FF3B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664A756-814F-445A-B888-17FA9622EDC4}"/>
              </a:ext>
            </a:extLst>
          </p:cNvPr>
          <p:cNvCxnSpPr>
            <a:cxnSpLocks/>
          </p:cNvCxnSpPr>
          <p:nvPr/>
        </p:nvCxnSpPr>
        <p:spPr>
          <a:xfrm flipV="1">
            <a:off x="788929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0F06D8-301B-4F12-A0C4-66E29EB63C3D}"/>
              </a:ext>
            </a:extLst>
          </p:cNvPr>
          <p:cNvCxnSpPr>
            <a:cxnSpLocks/>
          </p:cNvCxnSpPr>
          <p:nvPr/>
        </p:nvCxnSpPr>
        <p:spPr>
          <a:xfrm flipV="1">
            <a:off x="788127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59A3EC5-CA6B-4388-878F-80B4C735339A}"/>
              </a:ext>
            </a:extLst>
          </p:cNvPr>
          <p:cNvSpPr/>
          <p:nvPr/>
        </p:nvSpPr>
        <p:spPr>
          <a:xfrm>
            <a:off x="723547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273A17A-6ED3-4C09-9985-8514D2FAD8F5}"/>
                  </a:ext>
                </a:extLst>
              </p:cNvPr>
              <p:cNvSpPr/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273A17A-6ED3-4C09-9985-8514D2FAD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246599B-A4A7-49BF-9E50-2BDF46B38F14}"/>
                  </a:ext>
                </a:extLst>
              </p:cNvPr>
              <p:cNvSpPr/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246599B-A4A7-49BF-9E50-2BDF46B38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256A9-32DB-4069-8914-23637808AB8B}"/>
              </a:ext>
            </a:extLst>
          </p:cNvPr>
          <p:cNvCxnSpPr>
            <a:cxnSpLocks/>
          </p:cNvCxnSpPr>
          <p:nvPr/>
        </p:nvCxnSpPr>
        <p:spPr>
          <a:xfrm flipV="1">
            <a:off x="11050822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5DA70C-4011-4162-A2E3-88F6AFB602CF}"/>
              </a:ext>
            </a:extLst>
          </p:cNvPr>
          <p:cNvCxnSpPr>
            <a:cxnSpLocks/>
          </p:cNvCxnSpPr>
          <p:nvPr/>
        </p:nvCxnSpPr>
        <p:spPr>
          <a:xfrm flipV="1">
            <a:off x="11042801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9D6B09A-9DE6-4974-824B-CDFC6847D325}"/>
              </a:ext>
            </a:extLst>
          </p:cNvPr>
          <p:cNvSpPr/>
          <p:nvPr/>
        </p:nvSpPr>
        <p:spPr>
          <a:xfrm>
            <a:off x="10347158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EF96E9A-841E-4D75-98C1-22AB8CF931E0}"/>
              </a:ext>
            </a:extLst>
          </p:cNvPr>
          <p:cNvCxnSpPr>
            <a:cxnSpLocks/>
          </p:cNvCxnSpPr>
          <p:nvPr/>
        </p:nvCxnSpPr>
        <p:spPr>
          <a:xfrm>
            <a:off x="8651450" y="5003071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B07CBC1-18F7-45FE-A244-42C3F8A098A0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149745-9BBC-46AF-A99A-ADB5655761B2}"/>
              </a:ext>
            </a:extLst>
          </p:cNvPr>
          <p:cNvCxnSpPr>
            <a:cxnSpLocks/>
          </p:cNvCxnSpPr>
          <p:nvPr/>
        </p:nvCxnSpPr>
        <p:spPr>
          <a:xfrm flipV="1">
            <a:off x="6779228" y="4981667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48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C63980-73C9-4BD2-8CC8-C7D6EE7E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Computational Graph Over Time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B2E3C6-272B-41E2-AF6E-FB06FCE2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0" y="1469927"/>
            <a:ext cx="762066" cy="6096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BF24437-5D0D-4440-81C6-8F47897FD93A}"/>
              </a:ext>
            </a:extLst>
          </p:cNvPr>
          <p:cNvSpPr txBox="1"/>
          <p:nvPr/>
        </p:nvSpPr>
        <p:spPr>
          <a:xfrm>
            <a:off x="1261532" y="1590087"/>
            <a:ext cx="153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pass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47F9DB-9627-449D-A489-1BDFCC7F1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D3C493-BE04-4DE1-9D74-95CE99E6918C}"/>
                  </a:ext>
                </a:extLst>
              </p:cNvPr>
              <p:cNvSpPr txBox="1"/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D3C493-BE04-4DE1-9D74-95CE99E6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blipFill>
                <a:blip r:embed="rId4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8BAAAF-6F6E-470E-A401-3A6EA8CB953F}"/>
                  </a:ext>
                </a:extLst>
              </p:cNvPr>
              <p:cNvSpPr txBox="1"/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8BAAAF-6F6E-470E-A401-3A6EA8CB9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blipFill>
                <a:blip r:embed="rId5"/>
                <a:stretch>
                  <a:fillRect l="-10390" r="-909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D068BD-7714-456A-8B83-4C576E247078}"/>
                  </a:ext>
                </a:extLst>
              </p:cNvPr>
              <p:cNvSpPr txBox="1"/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D068BD-7714-456A-8B83-4C576E247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blipFill>
                <a:blip r:embed="rId6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D9B8C3-CF8A-4CCE-8737-E8F46CBE072B}"/>
                  </a:ext>
                </a:extLst>
              </p:cNvPr>
              <p:cNvSpPr txBox="1"/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D9B8C3-CF8A-4CCE-8737-E8F46CBE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blipFill>
                <a:blip r:embed="rId7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7022EB-3D6B-49D4-B278-452C828E5AAC}"/>
                  </a:ext>
                </a:extLst>
              </p:cNvPr>
              <p:cNvSpPr txBox="1"/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7022EB-3D6B-49D4-B278-452C828E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blipFill>
                <a:blip r:embed="rId8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FB6C96-B1FD-4DDA-AA57-35F5ED8B95EF}"/>
                  </a:ext>
                </a:extLst>
              </p:cNvPr>
              <p:cNvSpPr txBox="1"/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FB6C96-B1FD-4DDA-AA57-35F5ED8B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blipFill>
                <a:blip r:embed="rId9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6D77C7-7D09-4862-A902-1BF1F092B8BE}"/>
                  </a:ext>
                </a:extLst>
              </p:cNvPr>
              <p:cNvSpPr txBox="1"/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6D77C7-7D09-4862-A902-1BF1F092B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blipFill>
                <a:blip r:embed="rId10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71D1BA-E698-46D3-8904-90C9D686BBB4}"/>
                  </a:ext>
                </a:extLst>
              </p:cNvPr>
              <p:cNvSpPr txBox="1"/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71D1BA-E698-46D3-8904-90C9D686B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blipFill>
                <a:blip r:embed="rId11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05FF4D-7C04-46C2-BDEF-1AD48BF58F9A}"/>
                  </a:ext>
                </a:extLst>
              </p:cNvPr>
              <p:cNvSpPr txBox="1"/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05FF4D-7C04-46C2-BDEF-1AD48BF5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blipFill>
                <a:blip r:embed="rId12"/>
                <a:stretch>
                  <a:fillRect l="-12048" r="-481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5D4C9E-46ED-4B79-9F2C-D51079049901}"/>
                  </a:ext>
                </a:extLst>
              </p:cNvPr>
              <p:cNvSpPr txBox="1"/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5D4C9E-46ED-4B79-9F2C-D51079049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blipFill>
                <a:blip r:embed="rId13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C2F19-18BE-4A30-A01F-1020C06355FD}"/>
                  </a:ext>
                </a:extLst>
              </p:cNvPr>
              <p:cNvSpPr txBox="1"/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C2F19-18BE-4A30-A01F-1020C0635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blipFill>
                <a:blip r:embed="rId14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7690BE3D-387C-4498-92FD-31D8007B898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3295257"/>
            <a:ext cx="826168" cy="6700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FCBAD7-3B6B-4057-81F7-1500CFAA94F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EEC7EA7-4066-464C-85C3-592061D41272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EEC7EA7-4066-464C-85C3-592061D41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283B805-7D87-4C70-AE4C-585AD4F3ED5C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283B805-7D87-4C70-AE4C-585AD4F3E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84989AB-870B-4754-9E43-64323E0C3EC4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E861B4C-F876-4222-9641-4819986910AF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E861B4C-F876-4222-9641-481998691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73A811-3C49-4CEF-9A72-6F39C8201F8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F7F6CF2-17C7-431D-8389-C0C780E040F6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F7F6CF2-17C7-431D-8389-C0C780E04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068B76-9E84-4DD2-8E6E-97EBC34E6218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0AB9BA-E21B-4167-909E-8B7436C213D4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612E3F-B161-4073-89A9-949C1DEC9253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DB4161A-848D-4E80-8036-8BA9BC2E4C80}"/>
                  </a:ext>
                </a:extLst>
              </p:cNvPr>
              <p:cNvSpPr/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DB4161A-848D-4E80-8036-8BA9BC2E4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CB5B3E-44E1-4967-A23A-2A1143B60BC5}"/>
                  </a:ext>
                </a:extLst>
              </p:cNvPr>
              <p:cNvSpPr/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CB5B3E-44E1-4967-A23A-2A1143B60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6689A2-281A-4A32-BA9A-BA778360AF9E}"/>
              </a:ext>
            </a:extLst>
          </p:cNvPr>
          <p:cNvCxnSpPr>
            <a:cxnSpLocks/>
          </p:cNvCxnSpPr>
          <p:nvPr/>
        </p:nvCxnSpPr>
        <p:spPr>
          <a:xfrm flipV="1">
            <a:off x="606974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0CBC0E-4843-4778-9662-8740962BF1A3}"/>
              </a:ext>
            </a:extLst>
          </p:cNvPr>
          <p:cNvCxnSpPr>
            <a:cxnSpLocks/>
          </p:cNvCxnSpPr>
          <p:nvPr/>
        </p:nvCxnSpPr>
        <p:spPr>
          <a:xfrm flipV="1">
            <a:off x="606172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FA75D6-B599-463B-81BF-0C9C88B696D4}"/>
              </a:ext>
            </a:extLst>
          </p:cNvPr>
          <p:cNvSpPr/>
          <p:nvPr/>
        </p:nvSpPr>
        <p:spPr>
          <a:xfrm>
            <a:off x="536608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C765FEE-E94B-4E30-8EB9-1A5B24D982A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5912383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CBD9262-886B-4EEB-B809-48731FB0E887}"/>
                  </a:ext>
                </a:extLst>
              </p:cNvPr>
              <p:cNvSpPr/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CBD9262-886B-4EEB-B809-48731FB0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CFC9DA1-A27C-415A-97EA-A0EB26041979}"/>
                  </a:ext>
                </a:extLst>
              </p:cNvPr>
              <p:cNvSpPr/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CFC9DA1-A27C-415A-97EA-A0EB26041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68DDA2-1907-4766-A953-D6F5963E6792}"/>
              </a:ext>
            </a:extLst>
          </p:cNvPr>
          <p:cNvCxnSpPr>
            <a:cxnSpLocks/>
          </p:cNvCxnSpPr>
          <p:nvPr/>
        </p:nvCxnSpPr>
        <p:spPr>
          <a:xfrm flipV="1">
            <a:off x="788929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64E9861-40E7-47B1-8DCA-0C5CEF69E6B3}"/>
              </a:ext>
            </a:extLst>
          </p:cNvPr>
          <p:cNvCxnSpPr>
            <a:cxnSpLocks/>
          </p:cNvCxnSpPr>
          <p:nvPr/>
        </p:nvCxnSpPr>
        <p:spPr>
          <a:xfrm flipV="1">
            <a:off x="788127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6AEB8B1-C71E-4671-BFBD-FBF00130A3C3}"/>
              </a:ext>
            </a:extLst>
          </p:cNvPr>
          <p:cNvSpPr/>
          <p:nvPr/>
        </p:nvSpPr>
        <p:spPr>
          <a:xfrm>
            <a:off x="723547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CB49E44-E9D1-498D-8490-B7B4A6640899}"/>
                  </a:ext>
                </a:extLst>
              </p:cNvPr>
              <p:cNvSpPr/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CB49E44-E9D1-498D-8490-B7B4A6640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251270D-4B4A-418D-ABEF-5DA98B0C6160}"/>
                  </a:ext>
                </a:extLst>
              </p:cNvPr>
              <p:cNvSpPr/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251270D-4B4A-418D-ABEF-5DA98B0C6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54FD670-2B66-45A5-B737-5F3AC6669487}"/>
              </a:ext>
            </a:extLst>
          </p:cNvPr>
          <p:cNvCxnSpPr>
            <a:cxnSpLocks/>
          </p:cNvCxnSpPr>
          <p:nvPr/>
        </p:nvCxnSpPr>
        <p:spPr>
          <a:xfrm flipV="1">
            <a:off x="11050822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D55E53-7E12-4C66-B0A3-0DB72470AC90}"/>
              </a:ext>
            </a:extLst>
          </p:cNvPr>
          <p:cNvCxnSpPr>
            <a:cxnSpLocks/>
          </p:cNvCxnSpPr>
          <p:nvPr/>
        </p:nvCxnSpPr>
        <p:spPr>
          <a:xfrm flipV="1">
            <a:off x="11042801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D86CF6E-C4C9-4CE7-A70E-220BFBB67D33}"/>
              </a:ext>
            </a:extLst>
          </p:cNvPr>
          <p:cNvSpPr/>
          <p:nvPr/>
        </p:nvSpPr>
        <p:spPr>
          <a:xfrm>
            <a:off x="10347158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334FF0D-3DE1-4CA0-83BF-44ADDB6D7227}"/>
              </a:ext>
            </a:extLst>
          </p:cNvPr>
          <p:cNvCxnSpPr>
            <a:cxnSpLocks/>
          </p:cNvCxnSpPr>
          <p:nvPr/>
        </p:nvCxnSpPr>
        <p:spPr>
          <a:xfrm>
            <a:off x="8651450" y="5003071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3D5431-9959-4868-8BFF-A3A6ADA62EEE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D0DEA2B-E68D-433C-A0EE-660D5E3B1C1E}"/>
              </a:ext>
            </a:extLst>
          </p:cNvPr>
          <p:cNvCxnSpPr>
            <a:cxnSpLocks/>
          </p:cNvCxnSpPr>
          <p:nvPr/>
        </p:nvCxnSpPr>
        <p:spPr>
          <a:xfrm flipV="1">
            <a:off x="6779228" y="4981667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928229-7DB3-4C70-82A4-33787B11F0A6}"/>
                  </a:ext>
                </a:extLst>
              </p:cNvPr>
              <p:cNvSpPr/>
              <p:nvPr/>
            </p:nvSpPr>
            <p:spPr>
              <a:xfrm>
                <a:off x="3828567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9928229-7DB3-4C70-82A4-33787B11F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7" y="2189462"/>
                <a:ext cx="753979" cy="7539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E87099D-99F2-47D5-A91A-3B97B6378DBE}"/>
              </a:ext>
            </a:extLst>
          </p:cNvPr>
          <p:cNvCxnSpPr>
            <a:cxnSpLocks/>
          </p:cNvCxnSpPr>
          <p:nvPr/>
        </p:nvCxnSpPr>
        <p:spPr>
          <a:xfrm flipV="1">
            <a:off x="4213580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0EDAC36-AD11-411C-AA49-C9809BEBE6ED}"/>
                  </a:ext>
                </a:extLst>
              </p:cNvPr>
              <p:cNvSpPr/>
              <p:nvPr/>
            </p:nvSpPr>
            <p:spPr>
              <a:xfrm>
                <a:off x="5684737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0EDAC36-AD11-411C-AA49-C9809BEBE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2189462"/>
                <a:ext cx="753979" cy="75397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4273FB-2819-46F6-8B32-D7ACD16FC783}"/>
              </a:ext>
            </a:extLst>
          </p:cNvPr>
          <p:cNvCxnSpPr>
            <a:cxnSpLocks/>
          </p:cNvCxnSpPr>
          <p:nvPr/>
        </p:nvCxnSpPr>
        <p:spPr>
          <a:xfrm flipV="1">
            <a:off x="6069750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519061D-4CCF-4DFF-8B12-BCFB93522593}"/>
                  </a:ext>
                </a:extLst>
              </p:cNvPr>
              <p:cNvSpPr/>
              <p:nvPr/>
            </p:nvSpPr>
            <p:spPr>
              <a:xfrm>
                <a:off x="7504287" y="2197317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519061D-4CCF-4DFF-8B12-BCFB93522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2197317"/>
                <a:ext cx="753979" cy="75397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574788-D79E-41F6-8D69-B77D4D034E75}"/>
              </a:ext>
            </a:extLst>
          </p:cNvPr>
          <p:cNvCxnSpPr>
            <a:cxnSpLocks/>
          </p:cNvCxnSpPr>
          <p:nvPr/>
        </p:nvCxnSpPr>
        <p:spPr>
          <a:xfrm flipV="1">
            <a:off x="7889300" y="2964198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F0BC189-600E-4B1A-8C8A-057D5B41C025}"/>
                  </a:ext>
                </a:extLst>
              </p:cNvPr>
              <p:cNvSpPr/>
              <p:nvPr/>
            </p:nvSpPr>
            <p:spPr>
              <a:xfrm>
                <a:off x="10665811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F0BC189-600E-4B1A-8C8A-057D5B41C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2189462"/>
                <a:ext cx="753979" cy="753979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0E13B90-DB55-400F-99E9-23F5C411C345}"/>
              </a:ext>
            </a:extLst>
          </p:cNvPr>
          <p:cNvCxnSpPr>
            <a:cxnSpLocks/>
          </p:cNvCxnSpPr>
          <p:nvPr/>
        </p:nvCxnSpPr>
        <p:spPr>
          <a:xfrm flipV="1">
            <a:off x="11050824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165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985CEF-F74F-462B-9ECB-6A34FD6F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Computational Graph Over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7490B1-673A-4A87-ABC2-2790C367B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0" y="1469927"/>
            <a:ext cx="762066" cy="6096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24B0BB-6BDF-40CD-975E-4F04B1946E57}"/>
              </a:ext>
            </a:extLst>
          </p:cNvPr>
          <p:cNvSpPr txBox="1"/>
          <p:nvPr/>
        </p:nvSpPr>
        <p:spPr>
          <a:xfrm>
            <a:off x="1261532" y="1590087"/>
            <a:ext cx="153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pass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0A798B-04E9-43A1-9CBB-4D15A4869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C72EC1-07B3-4503-91EC-25836E10EB98}"/>
                  </a:ext>
                </a:extLst>
              </p:cNvPr>
              <p:cNvSpPr txBox="1"/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C72EC1-07B3-4503-91EC-25836E10E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blipFill>
                <a:blip r:embed="rId4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35B56E-0489-476D-B0BB-4F7E3756082C}"/>
                  </a:ext>
                </a:extLst>
              </p:cNvPr>
              <p:cNvSpPr txBox="1"/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35B56E-0489-476D-B0BB-4F7E37560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blipFill>
                <a:blip r:embed="rId5"/>
                <a:stretch>
                  <a:fillRect l="-10390" r="-909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399E90-F3B7-44A8-B687-0BF0552CB9B4}"/>
                  </a:ext>
                </a:extLst>
              </p:cNvPr>
              <p:cNvSpPr txBox="1"/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399E90-F3B7-44A8-B687-0BF0552CB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blipFill>
                <a:blip r:embed="rId6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155412-B708-4E73-9322-157C0E9B599B}"/>
                  </a:ext>
                </a:extLst>
              </p:cNvPr>
              <p:cNvSpPr txBox="1"/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155412-B708-4E73-9322-157C0E9B5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blipFill>
                <a:blip r:embed="rId7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B04C9-6E2D-4727-A355-1360F6FA558F}"/>
                  </a:ext>
                </a:extLst>
              </p:cNvPr>
              <p:cNvSpPr txBox="1"/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B04C9-6E2D-4727-A355-1360F6FA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blipFill>
                <a:blip r:embed="rId8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84CEC7-C016-424B-BBA5-992EAA8B50FA}"/>
                  </a:ext>
                </a:extLst>
              </p:cNvPr>
              <p:cNvSpPr txBox="1"/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84CEC7-C016-424B-BBA5-992EAA8B5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blipFill>
                <a:blip r:embed="rId9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0C3C8A-3B0B-4029-ACB5-F9A47AD2BE6C}"/>
                  </a:ext>
                </a:extLst>
              </p:cNvPr>
              <p:cNvSpPr txBox="1"/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0C3C8A-3B0B-4029-ACB5-F9A47AD2B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blipFill>
                <a:blip r:embed="rId10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2FCD8-6F18-4927-8D80-F0EBE08F4BB2}"/>
                  </a:ext>
                </a:extLst>
              </p:cNvPr>
              <p:cNvSpPr txBox="1"/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2FCD8-6F18-4927-8D80-F0EBE08F4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blipFill>
                <a:blip r:embed="rId11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61789C-8A6F-4194-A299-F1C3E3DC3F9C}"/>
                  </a:ext>
                </a:extLst>
              </p:cNvPr>
              <p:cNvSpPr txBox="1"/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61789C-8A6F-4194-A299-F1C3E3DC3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blipFill>
                <a:blip r:embed="rId12"/>
                <a:stretch>
                  <a:fillRect l="-12048" r="-481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2690F-B0BD-4EAE-80B6-4768D8AF8391}"/>
                  </a:ext>
                </a:extLst>
              </p:cNvPr>
              <p:cNvSpPr txBox="1"/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2690F-B0BD-4EAE-80B6-4768D8AF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blipFill>
                <a:blip r:embed="rId13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3AC871-D2B6-46B5-9464-345EABAD713D}"/>
                  </a:ext>
                </a:extLst>
              </p:cNvPr>
              <p:cNvSpPr txBox="1"/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3AC871-D2B6-46B5-9464-345EABAD7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blipFill>
                <a:blip r:embed="rId14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467F15B-D42B-47AD-9BB0-F4E210ADE4F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3295257"/>
            <a:ext cx="826168" cy="6700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9726A2-206E-461A-B4E4-C2B86BB5386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916A852-3B09-4CD1-9379-8667D4434943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916A852-3B09-4CD1-9379-8667D4434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B8E7DAA-4875-4F7B-9C91-4BCA2A79D226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B8E7DAA-4875-4F7B-9C91-4BCA2A79D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6C403C-9CD0-481C-A132-01A8DCE8151F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E661B-F0D6-48E6-86B4-05825AE07E52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E661B-F0D6-48E6-86B4-05825AE07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796419-5FFB-4C80-B94D-12B72E7A07E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081DBD-C461-456B-A2C5-42B43374BBAF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081DBD-C461-456B-A2C5-42B43374B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85B406-6001-4ABE-9099-51DEC5F6067C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C888CA-EF29-4397-93D3-07BE1797775E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F63B151-16A1-419B-BBC6-1DF9446143D5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F82C77C-BB24-440F-8648-522E2A91389B}"/>
                  </a:ext>
                </a:extLst>
              </p:cNvPr>
              <p:cNvSpPr/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F82C77C-BB24-440F-8648-522E2A9138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D8AFA30-19C4-4DED-8C5A-AD02BEF456B5}"/>
                  </a:ext>
                </a:extLst>
              </p:cNvPr>
              <p:cNvSpPr/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D8AFA30-19C4-4DED-8C5A-AD02BEF45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2D9ED8-D836-468A-AF09-D3D9D6166766}"/>
              </a:ext>
            </a:extLst>
          </p:cNvPr>
          <p:cNvCxnSpPr>
            <a:cxnSpLocks/>
          </p:cNvCxnSpPr>
          <p:nvPr/>
        </p:nvCxnSpPr>
        <p:spPr>
          <a:xfrm flipV="1">
            <a:off x="606974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AD867A-0380-4502-A6B2-86167DBA1DE0}"/>
              </a:ext>
            </a:extLst>
          </p:cNvPr>
          <p:cNvCxnSpPr>
            <a:cxnSpLocks/>
          </p:cNvCxnSpPr>
          <p:nvPr/>
        </p:nvCxnSpPr>
        <p:spPr>
          <a:xfrm flipV="1">
            <a:off x="606172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FA77577-FB7F-476F-BEC1-5C53813295E3}"/>
              </a:ext>
            </a:extLst>
          </p:cNvPr>
          <p:cNvSpPr/>
          <p:nvPr/>
        </p:nvSpPr>
        <p:spPr>
          <a:xfrm>
            <a:off x="536608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98B5886-B1F4-4C25-872F-FE0E531FCC4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5912383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0A8B28F-7D9A-409B-8A71-9EE438AB43A6}"/>
                  </a:ext>
                </a:extLst>
              </p:cNvPr>
              <p:cNvSpPr/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0A8B28F-7D9A-409B-8A71-9EE438AB4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48C2E0-8B17-4A31-91FF-FB1ACD12E556}"/>
                  </a:ext>
                </a:extLst>
              </p:cNvPr>
              <p:cNvSpPr/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48C2E0-8B17-4A31-91FF-FB1ACD12E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775528-C151-4DFD-8DA3-F96E3BB102C7}"/>
              </a:ext>
            </a:extLst>
          </p:cNvPr>
          <p:cNvCxnSpPr>
            <a:cxnSpLocks/>
          </p:cNvCxnSpPr>
          <p:nvPr/>
        </p:nvCxnSpPr>
        <p:spPr>
          <a:xfrm flipV="1">
            <a:off x="788929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2042CAD-01A9-4476-902F-8A463E0A1906}"/>
              </a:ext>
            </a:extLst>
          </p:cNvPr>
          <p:cNvCxnSpPr>
            <a:cxnSpLocks/>
          </p:cNvCxnSpPr>
          <p:nvPr/>
        </p:nvCxnSpPr>
        <p:spPr>
          <a:xfrm flipV="1">
            <a:off x="788127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90DC0D-CA5D-4A73-94CF-414C3997EA2D}"/>
              </a:ext>
            </a:extLst>
          </p:cNvPr>
          <p:cNvSpPr/>
          <p:nvPr/>
        </p:nvSpPr>
        <p:spPr>
          <a:xfrm>
            <a:off x="723547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AA9F971-12AC-4CE4-B9BB-6557EB602AEC}"/>
                  </a:ext>
                </a:extLst>
              </p:cNvPr>
              <p:cNvSpPr/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AA9F971-12AC-4CE4-B9BB-6557EB602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AD762C8-0382-4545-8D28-FE0542DF4AEB}"/>
                  </a:ext>
                </a:extLst>
              </p:cNvPr>
              <p:cNvSpPr/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AD762C8-0382-4545-8D28-FE0542DF4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E8A5491-74AD-421A-8CAF-17593C6A29F7}"/>
              </a:ext>
            </a:extLst>
          </p:cNvPr>
          <p:cNvCxnSpPr>
            <a:cxnSpLocks/>
          </p:cNvCxnSpPr>
          <p:nvPr/>
        </p:nvCxnSpPr>
        <p:spPr>
          <a:xfrm flipV="1">
            <a:off x="11050822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423B2A-6868-47C7-8791-4B56E083AF15}"/>
              </a:ext>
            </a:extLst>
          </p:cNvPr>
          <p:cNvCxnSpPr>
            <a:cxnSpLocks/>
          </p:cNvCxnSpPr>
          <p:nvPr/>
        </p:nvCxnSpPr>
        <p:spPr>
          <a:xfrm flipV="1">
            <a:off x="11042801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6A525B8-3374-4977-804A-BA9F70E6ECCD}"/>
              </a:ext>
            </a:extLst>
          </p:cNvPr>
          <p:cNvSpPr/>
          <p:nvPr/>
        </p:nvSpPr>
        <p:spPr>
          <a:xfrm>
            <a:off x="10347158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1FCB8F4-4D49-4B15-ACDD-FC8A0AE8372B}"/>
              </a:ext>
            </a:extLst>
          </p:cNvPr>
          <p:cNvCxnSpPr>
            <a:cxnSpLocks/>
          </p:cNvCxnSpPr>
          <p:nvPr/>
        </p:nvCxnSpPr>
        <p:spPr>
          <a:xfrm>
            <a:off x="8651450" y="5003071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FAC8617-239A-4637-B8C3-D874BC2C573A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988D650-0245-4D81-8B06-F509D32AF34D}"/>
              </a:ext>
            </a:extLst>
          </p:cNvPr>
          <p:cNvCxnSpPr>
            <a:cxnSpLocks/>
          </p:cNvCxnSpPr>
          <p:nvPr/>
        </p:nvCxnSpPr>
        <p:spPr>
          <a:xfrm flipV="1">
            <a:off x="6779228" y="4981667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FE1E173-B61E-42FB-9EF5-777A3F289A95}"/>
                  </a:ext>
                </a:extLst>
              </p:cNvPr>
              <p:cNvSpPr/>
              <p:nvPr/>
            </p:nvSpPr>
            <p:spPr>
              <a:xfrm>
                <a:off x="3828567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FE1E173-B61E-42FB-9EF5-777A3F289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7" y="2189462"/>
                <a:ext cx="753979" cy="7539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A70C723-3F43-4DE6-8C10-B286ADFC2879}"/>
              </a:ext>
            </a:extLst>
          </p:cNvPr>
          <p:cNvCxnSpPr>
            <a:cxnSpLocks/>
          </p:cNvCxnSpPr>
          <p:nvPr/>
        </p:nvCxnSpPr>
        <p:spPr>
          <a:xfrm flipV="1">
            <a:off x="4213580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EECBBBF-B432-47A4-99AC-45F58F12E044}"/>
                  </a:ext>
                </a:extLst>
              </p:cNvPr>
              <p:cNvSpPr/>
              <p:nvPr/>
            </p:nvSpPr>
            <p:spPr>
              <a:xfrm>
                <a:off x="5684737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EECBBBF-B432-47A4-99AC-45F58F12E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2189462"/>
                <a:ext cx="753979" cy="75397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FFF3B2-333D-480D-AFE9-BF131F7892F4}"/>
              </a:ext>
            </a:extLst>
          </p:cNvPr>
          <p:cNvCxnSpPr>
            <a:cxnSpLocks/>
          </p:cNvCxnSpPr>
          <p:nvPr/>
        </p:nvCxnSpPr>
        <p:spPr>
          <a:xfrm flipV="1">
            <a:off x="6069750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4A98B0D-13C2-4CFE-8531-3FEF7555538C}"/>
                  </a:ext>
                </a:extLst>
              </p:cNvPr>
              <p:cNvSpPr/>
              <p:nvPr/>
            </p:nvSpPr>
            <p:spPr>
              <a:xfrm>
                <a:off x="7504287" y="2197317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4A98B0D-13C2-4CFE-8531-3FEF75555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2197317"/>
                <a:ext cx="753979" cy="75397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84ED84C-DFEE-4BD8-9F88-6134D7598B85}"/>
              </a:ext>
            </a:extLst>
          </p:cNvPr>
          <p:cNvCxnSpPr>
            <a:cxnSpLocks/>
          </p:cNvCxnSpPr>
          <p:nvPr/>
        </p:nvCxnSpPr>
        <p:spPr>
          <a:xfrm flipV="1">
            <a:off x="7889300" y="2964198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8E18D98-212D-42E9-B4E9-E78716B6CFCA}"/>
                  </a:ext>
                </a:extLst>
              </p:cNvPr>
              <p:cNvSpPr/>
              <p:nvPr/>
            </p:nvSpPr>
            <p:spPr>
              <a:xfrm>
                <a:off x="10665811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8E18D98-212D-42E9-B4E9-E78716B6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2189462"/>
                <a:ext cx="753979" cy="753979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2775876-43FD-4571-B08C-74C1FAE69374}"/>
              </a:ext>
            </a:extLst>
          </p:cNvPr>
          <p:cNvCxnSpPr>
            <a:cxnSpLocks/>
          </p:cNvCxnSpPr>
          <p:nvPr/>
        </p:nvCxnSpPr>
        <p:spPr>
          <a:xfrm flipV="1">
            <a:off x="11050824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BFAF2AA6-7819-4695-B378-872EAF5FB228}"/>
                  </a:ext>
                </a:extLst>
              </p:cNvPr>
              <p:cNvSpPr/>
              <p:nvPr/>
            </p:nvSpPr>
            <p:spPr>
              <a:xfrm>
                <a:off x="9086220" y="1388590"/>
                <a:ext cx="973956" cy="932677"/>
              </a:xfrm>
              <a:prstGeom prst="roundRect">
                <a:avLst/>
              </a:prstGeom>
              <a:solidFill>
                <a:srgbClr val="F8CBAD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BFAF2AA6-7819-4695-B378-872EAF5FB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20" y="1388590"/>
                <a:ext cx="973956" cy="932677"/>
              </a:xfrm>
              <a:prstGeom prst="roundRect">
                <a:avLst/>
              </a:prstGeom>
              <a:blipFill>
                <a:blip r:embed="rId3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75BDF185-F0C2-477B-86FE-B9D2CF7FC10F}"/>
              </a:ext>
            </a:extLst>
          </p:cNvPr>
          <p:cNvCxnSpPr>
            <a:cxnSpLocks/>
            <a:stCxn id="63" idx="0"/>
            <a:endCxn id="71" idx="1"/>
          </p:cNvCxnSpPr>
          <p:nvPr/>
        </p:nvCxnSpPr>
        <p:spPr>
          <a:xfrm rot="5400000" flipH="1" flipV="1">
            <a:off x="6478622" y="-418135"/>
            <a:ext cx="334533" cy="488066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E1BFFBC7-F9B1-4950-B08B-28EC77A976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rot="5400000" flipH="1" flipV="1">
            <a:off x="8312554" y="1423652"/>
            <a:ext cx="342388" cy="120494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095C5864-9F64-4D9D-B4DE-CF8B815011EF}"/>
              </a:ext>
            </a:extLst>
          </p:cNvPr>
          <p:cNvCxnSpPr>
            <a:cxnSpLocks/>
            <a:stCxn id="65" idx="0"/>
            <a:endCxn id="71" idx="1"/>
          </p:cNvCxnSpPr>
          <p:nvPr/>
        </p:nvCxnSpPr>
        <p:spPr>
          <a:xfrm rot="5400000" flipH="1" flipV="1">
            <a:off x="7406707" y="509950"/>
            <a:ext cx="334533" cy="302449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36D28A70-C82D-466B-81E3-1C7BB5B4FD73}"/>
              </a:ext>
            </a:extLst>
          </p:cNvPr>
          <p:cNvCxnSpPr>
            <a:cxnSpLocks/>
            <a:stCxn id="69" idx="0"/>
            <a:endCxn id="71" idx="3"/>
          </p:cNvCxnSpPr>
          <p:nvPr/>
        </p:nvCxnSpPr>
        <p:spPr>
          <a:xfrm rot="16200000" flipV="1">
            <a:off x="10384223" y="1530883"/>
            <a:ext cx="334533" cy="982625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09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4828-167B-45B0-83A4-06F1B696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987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an image of a ball,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predict where it will go next?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D2A7DF-A7EA-47D8-8559-DED1B775E83A}"/>
              </a:ext>
            </a:extLst>
          </p:cNvPr>
          <p:cNvSpPr>
            <a:spLocks/>
          </p:cNvSpPr>
          <p:nvPr/>
        </p:nvSpPr>
        <p:spPr>
          <a:xfrm>
            <a:off x="5638800" y="3429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945516-3827-463B-AEC4-DD83653E42CD}"/>
              </a:ext>
            </a:extLst>
          </p:cNvPr>
          <p:cNvSpPr>
            <a:spLocks/>
          </p:cNvSpPr>
          <p:nvPr/>
        </p:nvSpPr>
        <p:spPr>
          <a:xfrm>
            <a:off x="5433218" y="3429000"/>
            <a:ext cx="1325563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051D4E-1F11-42F5-829B-3B44721EBAB0}"/>
              </a:ext>
            </a:extLst>
          </p:cNvPr>
          <p:cNvSpPr>
            <a:spLocks/>
          </p:cNvSpPr>
          <p:nvPr/>
        </p:nvSpPr>
        <p:spPr>
          <a:xfrm>
            <a:off x="5638800" y="3429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31889A-640B-464A-BA1F-2148503112E3}"/>
              </a:ext>
            </a:extLst>
          </p:cNvPr>
          <p:cNvSpPr>
            <a:spLocks/>
          </p:cNvSpPr>
          <p:nvPr/>
        </p:nvSpPr>
        <p:spPr>
          <a:xfrm>
            <a:off x="5433218" y="3429000"/>
            <a:ext cx="1325563" cy="1325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2022A7-8F73-44A9-A8D7-75183988AEAA}"/>
              </a:ext>
            </a:extLst>
          </p:cNvPr>
          <p:cNvSpPr>
            <a:spLocks/>
          </p:cNvSpPr>
          <p:nvPr/>
        </p:nvSpPr>
        <p:spPr>
          <a:xfrm>
            <a:off x="4004864" y="3425434"/>
            <a:ext cx="1325563" cy="132556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E6DD76-6817-4221-9486-274BBBA62A64}"/>
              </a:ext>
            </a:extLst>
          </p:cNvPr>
          <p:cNvSpPr>
            <a:spLocks/>
          </p:cNvSpPr>
          <p:nvPr/>
        </p:nvSpPr>
        <p:spPr>
          <a:xfrm>
            <a:off x="2576510" y="3425433"/>
            <a:ext cx="1325563" cy="132556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D601DA-18E9-4D7E-8B16-E0AF67F8BB78}"/>
              </a:ext>
            </a:extLst>
          </p:cNvPr>
          <p:cNvSpPr>
            <a:spLocks/>
          </p:cNvSpPr>
          <p:nvPr/>
        </p:nvSpPr>
        <p:spPr>
          <a:xfrm>
            <a:off x="1148156" y="3425433"/>
            <a:ext cx="1325563" cy="1325563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6D491731-8DC7-496E-B490-5B898550FF27}"/>
              </a:ext>
            </a:extLst>
          </p:cNvPr>
          <p:cNvSpPr/>
          <p:nvPr/>
        </p:nvSpPr>
        <p:spPr>
          <a:xfrm rot="10800000">
            <a:off x="7109296" y="3947681"/>
            <a:ext cx="1896893" cy="28106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B06D7B-29FF-4327-8B80-B3410BF8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5" b="98716" l="1365" r="97271">
                        <a14:foregroundMark x1="37232" y1="33708" x2="31579" y2="45104"/>
                        <a14:foregroundMark x1="31579" y1="45104" x2="31774" y2="45746"/>
                        <a14:foregroundMark x1="59064" y1="24398" x2="40156" y2="34992"/>
                        <a14:foregroundMark x1="40156" y1="34992" x2="32943" y2="52006"/>
                        <a14:foregroundMark x1="32943" y1="52006" x2="52242" y2="55698"/>
                        <a14:foregroundMark x1="52242" y1="55698" x2="65497" y2="37400"/>
                        <a14:foregroundMark x1="65497" y1="37400" x2="68811" y2="16051"/>
                        <a14:foregroundMark x1="68811" y1="16051" x2="55945" y2="9952"/>
                        <a14:foregroundMark x1="55945" y1="9952" x2="44440" y2="16928"/>
                        <a14:foregroundMark x1="32986" y1="33460" x2="26511" y2="49278"/>
                        <a14:foregroundMark x1="26511" y1="49278" x2="31969" y2="60835"/>
                        <a14:foregroundMark x1="31969" y1="60835" x2="64327" y2="60835"/>
                        <a14:foregroundMark x1="64327" y1="60835" x2="88694" y2="45425"/>
                        <a14:foregroundMark x1="88694" y1="45425" x2="84016" y2="27608"/>
                        <a14:foregroundMark x1="84016" y1="27608" x2="57115" y2="19743"/>
                        <a14:foregroundMark x1="43816" y1="23725" x2="37933" y2="25487"/>
                        <a14:foregroundMark x1="57115" y1="19743" x2="44107" y2="23638"/>
                        <a14:foregroundMark x1="23979" y1="31962" x2="11696" y2="64687"/>
                        <a14:foregroundMark x1="39039" y1="89910" x2="42495" y2="93098"/>
                        <a14:foregroundMark x1="38744" y1="89638" x2="38963" y2="89840"/>
                        <a14:foregroundMark x1="11696" y1="64687" x2="34405" y2="85635"/>
                        <a14:foregroundMark x1="42495" y1="93098" x2="89084" y2="97432"/>
                        <a14:foregroundMark x1="89084" y1="97432" x2="88304" y2="53612"/>
                        <a14:foregroundMark x1="88304" y1="53612" x2="49708" y2="28411"/>
                        <a14:foregroundMark x1="49708" y1="28411" x2="15010" y2="54414"/>
                        <a14:foregroundMark x1="15010" y1="54414" x2="13725" y2="76367"/>
                        <a14:foregroundMark x1="26082" y1="84471" x2="30835" y2="85754"/>
                        <a14:foregroundMark x1="21039" y1="83109" x2="23234" y2="83702"/>
                        <a14:foregroundMark x1="17222" y1="82078" x2="19666" y2="82738"/>
                        <a14:foregroundMark x1="40993" y1="86654" x2="75049" y2="76083"/>
                        <a14:foregroundMark x1="75049" y1="76083" x2="96881" y2="45425"/>
                        <a14:foregroundMark x1="96881" y1="45425" x2="84016" y2="19101"/>
                        <a14:foregroundMark x1="44524" y1="9472" x2="43860" y2="9310"/>
                        <a14:foregroundMark x1="84016" y1="19101" x2="52051" y2="11307"/>
                        <a14:foregroundMark x1="34976" y1="12949" x2="33866" y2="13403"/>
                        <a14:foregroundMark x1="35730" y1="12640" x2="35060" y2="12914"/>
                        <a14:foregroundMark x1="43860" y1="9310" x2="36893" y2="12163"/>
                        <a14:foregroundMark x1="8579" y1="40548" x2="11306" y2="54093"/>
                        <a14:foregroundMark x1="11306" y1="54093" x2="79337" y2="61316"/>
                        <a14:foregroundMark x1="79337" y1="61316" x2="40102" y2="23600"/>
                        <a14:foregroundMark x1="10193" y1="40651" x2="1170" y2="47833"/>
                        <a14:foregroundMark x1="20818" y1="32193" x2="13989" y2="37629"/>
                        <a14:foregroundMark x1="1170" y1="47833" x2="20663" y2="82343"/>
                        <a14:foregroundMark x1="20663" y1="82343" x2="72515" y2="83146"/>
                        <a14:foregroundMark x1="72515" y1="83146" x2="98635" y2="59069"/>
                        <a14:foregroundMark x1="98635" y1="59069" x2="81092" y2="21830"/>
                        <a14:foregroundMark x1="81092" y1="21830" x2="53995" y2="10434"/>
                        <a14:foregroundMark x1="3724" y1="40303" x2="4094" y2="54735"/>
                        <a14:foregroundMark x1="4094" y1="54735" x2="42690" y2="74157"/>
                        <a14:foregroundMark x1="42690" y1="74157" x2="71735" y2="45425"/>
                        <a14:foregroundMark x1="71735" y1="45425" x2="68811" y2="26003"/>
                        <a14:foregroundMark x1="68811" y1="26003" x2="37880" y2="24122"/>
                        <a14:foregroundMark x1="6456" y1="40412" x2="5848" y2="40770"/>
                        <a14:foregroundMark x1="20377" y1="32225" x2="14154" y2="35885"/>
                        <a14:foregroundMark x1="7178" y1="92880" x2="7212" y2="94222"/>
                        <a14:foregroundMark x1="5848" y1="40770" x2="6832" y2="79360"/>
                        <a14:foregroundMark x1="15332" y1="93844" x2="90058" y2="90369"/>
                        <a14:foregroundMark x1="13464" y1="93931" x2="14985" y2="93860"/>
                        <a14:foregroundMark x1="10516" y1="94068" x2="13041" y2="93951"/>
                        <a14:foregroundMark x1="7212" y1="94222" x2="8417" y2="94166"/>
                        <a14:foregroundMark x1="90058" y1="90369" x2="94737" y2="66774"/>
                        <a14:foregroundMark x1="94737" y1="66774" x2="66082" y2="18620"/>
                        <a14:foregroundMark x1="66082" y1="18620" x2="44388" y2="17964"/>
                        <a14:foregroundMark x1="11512" y1="40735" x2="4288" y2="54735"/>
                        <a14:foregroundMark x1="16862" y1="30368" x2="14185" y2="35556"/>
                        <a14:foregroundMark x1="4288" y1="54735" x2="10129" y2="77793"/>
                        <a14:foregroundMark x1="40067" y1="87883" x2="43665" y2="88283"/>
                        <a14:foregroundMark x1="43665" y1="88283" x2="75439" y2="67737"/>
                        <a14:foregroundMark x1="75439" y1="67737" x2="73294" y2="39326"/>
                        <a14:foregroundMark x1="73294" y1="39326" x2="46199" y2="23756"/>
                        <a14:foregroundMark x1="26532" y1="32015" x2="16764" y2="36116"/>
                        <a14:foregroundMark x1="46199" y1="23756" x2="37999" y2="27200"/>
                        <a14:foregroundMark x1="16764" y1="36116" x2="8187" y2="75441"/>
                        <a14:foregroundMark x1="8187" y1="75441" x2="9744" y2="77976"/>
                        <a14:foregroundMark x1="34516" y1="85631" x2="52437" y2="82183"/>
                        <a14:foregroundMark x1="52437" y1="82183" x2="82651" y2="52006"/>
                        <a14:foregroundMark x1="82651" y1="52006" x2="79922" y2="26645"/>
                        <a14:foregroundMark x1="79922" y1="26645" x2="54971" y2="18780"/>
                        <a14:foregroundMark x1="34660" y1="32807" x2="24756" y2="39647"/>
                        <a14:foregroundMark x1="54971" y1="18780" x2="34849" y2="32677"/>
                        <a14:foregroundMark x1="24756" y1="39647" x2="16365" y2="78645"/>
                        <a14:foregroundMark x1="26854" y1="91540" x2="29630" y2="94382"/>
                        <a14:foregroundMark x1="17485" y1="81953" x2="18786" y2="83285"/>
                        <a14:foregroundMark x1="29630" y1="94382" x2="63938" y2="84912"/>
                        <a14:foregroundMark x1="63938" y1="84912" x2="83236" y2="50883"/>
                        <a14:foregroundMark x1="83236" y1="50883" x2="69981" y2="24880"/>
                        <a14:foregroundMark x1="69981" y1="24880" x2="44318" y2="19386"/>
                        <a14:foregroundMark x1="39764" y1="23589" x2="37427" y2="35474"/>
                        <a14:foregroundMark x1="37427" y1="35474" x2="38207" y2="36758"/>
                        <a14:foregroundMark x1="56725" y1="17175" x2="46394" y2="23756"/>
                        <a14:foregroundMark x1="46394" y1="23756" x2="26511" y2="46549"/>
                        <a14:foregroundMark x1="26511" y1="46549" x2="20663" y2="67897"/>
                        <a14:foregroundMark x1="20663" y1="67897" x2="32164" y2="75762"/>
                        <a14:foregroundMark x1="32164" y1="75762" x2="57310" y2="62440"/>
                        <a14:foregroundMark x1="57310" y1="62440" x2="72515" y2="28732"/>
                        <a14:foregroundMark x1="72515" y1="28732" x2="68752" y2="5126"/>
                        <a14:foregroundMark x1="67332" y1="5126" x2="39961" y2="57303"/>
                        <a14:foregroundMark x1="39961" y1="57303" x2="64327" y2="85393"/>
                        <a14:foregroundMark x1="64327" y1="85393" x2="78363" y2="56180"/>
                        <a14:foregroundMark x1="78363" y1="56180" x2="49903" y2="25522"/>
                        <a14:foregroundMark x1="49903" y1="25522" x2="38685" y2="23567"/>
                        <a14:foregroundMark x1="5448" y1="40348" x2="11696" y2="70626"/>
                        <a14:foregroundMark x1="11696" y1="70626" x2="46004" y2="81541"/>
                        <a14:foregroundMark x1="46004" y1="81541" x2="83626" y2="62119"/>
                        <a14:foregroundMark x1="83626" y1="62119" x2="79337" y2="24238"/>
                        <a14:foregroundMark x1="79337" y1="24238" x2="53356" y2="8700"/>
                        <a14:foregroundMark x1="8292" y1="3015" x2="7018" y2="3050"/>
                        <a14:foregroundMark x1="15797" y1="2810" x2="9667" y2="2978"/>
                        <a14:foregroundMark x1="7018" y1="3050" x2="7014" y2="3686"/>
                        <a14:foregroundMark x1="13919" y1="38373" x2="49513" y2="69021"/>
                        <a14:foregroundMark x1="49513" y1="69021" x2="69981" y2="46870"/>
                        <a14:foregroundMark x1="69981" y1="46870" x2="62183" y2="27608"/>
                        <a14:foregroundMark x1="62183" y1="27608" x2="44247" y2="20815"/>
                        <a14:foregroundMark x1="27535" y1="91518" x2="30214" y2="98876"/>
                        <a14:foregroundMark x1="8989" y1="40574" x2="24541" y2="83293"/>
                        <a14:foregroundMark x1="30214" y1="98876" x2="57505" y2="93098"/>
                        <a14:foregroundMark x1="57505" y1="93098" x2="69396" y2="67576"/>
                        <a14:foregroundMark x1="69396" y1="67576" x2="52242" y2="33387"/>
                        <a14:foregroundMark x1="52242" y1="33387" x2="37870" y2="23848"/>
                        <a14:foregroundMark x1="33502" y1="33259" x2="25146" y2="47833"/>
                        <a14:foregroundMark x1="39114" y1="23469" x2="37934" y2="25527"/>
                        <a14:foregroundMark x1="25146" y1="47833" x2="20858" y2="68218"/>
                        <a14:foregroundMark x1="20858" y1="68218" x2="47758" y2="56180"/>
                        <a14:foregroundMark x1="47758" y1="56180" x2="50877" y2="25522"/>
                        <a14:foregroundMark x1="50877" y1="25522" x2="43049" y2="7967"/>
                        <a14:foregroundMark x1="26942" y1="32200" x2="8967" y2="65329"/>
                        <a14:foregroundMark x1="39670" y1="8745" x2="37717" y2="12346"/>
                        <a14:foregroundMark x1="8967" y1="65329" x2="32749" y2="50401"/>
                        <a14:foregroundMark x1="32749" y1="50401" x2="33852" y2="33122"/>
                        <a14:foregroundMark x1="7070" y1="40451" x2="17544" y2="71108"/>
                        <a14:foregroundMark x1="1877" y1="25255" x2="2325" y2="26566"/>
                        <a14:foregroundMark x1="17544" y1="71108" x2="36647" y2="59551"/>
                        <a14:foregroundMark x1="36647" y1="59551" x2="32749" y2="35955"/>
                        <a14:foregroundMark x1="31031" y1="34223" x2="30290" y2="33476"/>
                        <a14:foregroundMark x1="32749" y1="35955" x2="31064" y2="34256"/>
                        <a14:foregroundMark x1="10392" y1="40664" x2="10526" y2="55056"/>
                        <a14:foregroundMark x1="10526" y1="55056" x2="27290" y2="53612"/>
                        <a14:foregroundMark x1="27290" y1="53612" x2="30214" y2="32905"/>
                        <a14:foregroundMark x1="1754" y1="40381" x2="1754" y2="41894"/>
                        <a14:foregroundMark x1="1754" y1="36550" x2="1754" y2="37002"/>
                        <a14:foregroundMark x1="1754" y1="41894" x2="2395" y2="40355"/>
                        <a14:foregroundMark x1="2342" y1="40358" x2="2144" y2="41894"/>
                        <a14:foregroundMark x1="2808" y1="36731" x2="2778" y2="36962"/>
                        <a14:foregroundMark x1="2379" y1="26358" x2="2394" y2="25385"/>
                        <a14:foregroundMark x1="2219" y1="36984" x2="2224" y2="36630"/>
                        <a14:foregroundMark x1="2144" y1="41894" x2="2167" y2="40364"/>
                        <a14:foregroundMark x1="1991" y1="25284" x2="1795" y2="28626"/>
                        <a14:foregroundMark x1="5785" y1="40369" x2="6043" y2="48315"/>
                        <a14:foregroundMark x1="6043" y1="48315" x2="5185" y2="40246"/>
                        <a14:foregroundMark x1="1911" y1="40374" x2="1754" y2="50241"/>
                        <a14:foregroundMark x1="1971" y1="36587" x2="1965" y2="36994"/>
                        <a14:foregroundMark x1="2150" y1="25324" x2="2118" y2="27371"/>
                        <a14:foregroundMark x1="1754" y1="50241" x2="2339" y2="45586"/>
                        <a14:foregroundMark x1="8468" y1="40541" x2="5210" y2="80131"/>
                        <a14:foregroundMark x1="5211" y1="80131" x2="6823" y2="60674"/>
                        <a14:foregroundMark x1="6823" y1="60674" x2="12715" y2="76563"/>
                        <a14:foregroundMark x1="18999" y1="80915" x2="29825" y2="78973"/>
                        <a14:foregroundMark x1="29825" y1="78973" x2="53411" y2="40449"/>
                        <a14:foregroundMark x1="53411" y1="40449" x2="72904" y2="53772"/>
                        <a14:foregroundMark x1="72904" y1="53772" x2="86550" y2="35955"/>
                        <a14:foregroundMark x1="86550" y1="35955" x2="92008" y2="19262"/>
                        <a14:foregroundMark x1="92008" y1="19262" x2="90838" y2="35474"/>
                        <a14:foregroundMark x1="90838" y1="35474" x2="91618" y2="18941"/>
                        <a14:foregroundMark x1="92398" y1="18299" x2="92788" y2="52167"/>
                        <a14:foregroundMark x1="92788" y1="52167" x2="95127" y2="58266"/>
                        <a14:foregroundMark x1="96881" y1="18941" x2="96881" y2="83307"/>
                        <a14:foregroundMark x1="96881" y1="83307" x2="97271" y2="67737"/>
                        <a14:foregroundMark x1="92593" y1="11075" x2="89864" y2="89085"/>
                        <a14:foregroundMark x1="89864" y1="89085" x2="94152" y2="68860"/>
                        <a14:foregroundMark x1="85965" y1="19904" x2="77583" y2="44302"/>
                        <a14:foregroundMark x1="77583" y1="44302" x2="91033" y2="18620"/>
                        <a14:foregroundMark x1="86355" y1="4655" x2="74464" y2="9631"/>
                        <a14:foregroundMark x1="43550" y1="8613" x2="40303" y2="8506"/>
                        <a14:foregroundMark x1="74464" y1="9631" x2="53634" y2="8945"/>
                        <a14:foregroundMark x1="91033" y1="4013" x2="78363" y2="4013"/>
                        <a14:backgroundMark x1="3899" y1="18620" x2="21053" y2="19743"/>
                        <a14:backgroundMark x1="21053" y1="19743" x2="39376" y2="19101"/>
                        <a14:backgroundMark x1="22417" y1="14446" x2="19103" y2="20867"/>
                        <a14:backgroundMark x1="23002" y1="14446" x2="11696" y2="18941"/>
                        <a14:backgroundMark x1="11696" y1="18941" x2="9552" y2="20867"/>
                        <a14:backgroundMark x1="19103" y1="12681" x2="8967" y2="20706"/>
                        <a14:backgroundMark x1="8967" y1="20706" x2="8187" y2="22632"/>
                        <a14:backgroundMark x1="8382" y1="19904" x2="5458" y2="32745"/>
                        <a14:backgroundMark x1="5458" y1="32745" x2="5848" y2="35152"/>
                        <a14:backgroundMark x1="7407" y1="23274" x2="3899" y2="36918"/>
                        <a14:backgroundMark x1="3899" y1="36918" x2="4094" y2="40289"/>
                        <a14:backgroundMark x1="11111" y1="24077" x2="9552" y2="40610"/>
                        <a14:backgroundMark x1="28850" y1="5618" x2="7992" y2="18138"/>
                        <a14:backgroundMark x1="7992" y1="18138" x2="7992" y2="18299"/>
                        <a14:backgroundMark x1="23392" y1="5457" x2="12086" y2="13483"/>
                        <a14:backgroundMark x1="12086" y1="13483" x2="8577" y2="20064"/>
                        <a14:backgroundMark x1="19298" y1="6581" x2="7212" y2="14125"/>
                        <a14:backgroundMark x1="7212" y1="14125" x2="7018" y2="18138"/>
                        <a14:backgroundMark x1="20663" y1="3531" x2="11501" y2="11396"/>
                        <a14:backgroundMark x1="11501" y1="11396" x2="17544" y2="15570"/>
                        <a14:backgroundMark x1="15595" y1="6581" x2="3899" y2="12039"/>
                        <a14:backgroundMark x1="3899" y1="12039" x2="11306" y2="20064"/>
                        <a14:backgroundMark x1="11306" y1="20064" x2="15010" y2="16854"/>
                        <a14:backgroundMark x1="12086" y1="4976" x2="780" y2="10915"/>
                        <a14:backgroundMark x1="780" y1="10915" x2="7797" y2="17978"/>
                        <a14:backgroundMark x1="10526" y1="8989" x2="4288" y2="17978"/>
                        <a14:backgroundMark x1="4288" y1="17978" x2="4288" y2="17978"/>
                        <a14:backgroundMark x1="4094" y1="15249" x2="390" y2="24880"/>
                        <a14:backgroundMark x1="390" y1="24880" x2="585" y2="24880"/>
                        <a14:backgroundMark x1="25731" y1="7384" x2="31384" y2="17014"/>
                        <a14:backgroundMark x1="31384" y1="17014" x2="30214" y2="27448"/>
                        <a14:backgroundMark x1="30214" y1="27448" x2="21637" y2="19583"/>
                        <a14:backgroundMark x1="21637" y1="19583" x2="28460" y2="11878"/>
                        <a14:backgroundMark x1="27680" y1="13965" x2="23977" y2="18780"/>
                        <a14:backgroundMark x1="24172" y1="13965" x2="27680" y2="18620"/>
                        <a14:backgroundMark x1="33528" y1="18780" x2="33918" y2="28892"/>
                        <a14:backgroundMark x1="33918" y1="28892" x2="21637" y2="25361"/>
                        <a14:backgroundMark x1="21637" y1="25361" x2="18713" y2="23274"/>
                        <a14:backgroundMark x1="20663" y1="26164" x2="31384" y2="26966"/>
                        <a14:backgroundMark x1="29630" y1="29695" x2="20273" y2="28411"/>
                        <a14:backgroundMark x1="20858" y1="25682" x2="32943" y2="31140"/>
                        <a14:backgroundMark x1="32943" y1="31140" x2="36647" y2="29695"/>
                        <a14:backgroundMark x1="33723" y1="28250" x2="16179" y2="29535"/>
                        <a14:backgroundMark x1="18129" y1="21830" x2="26121" y2="25682"/>
                        <a14:backgroundMark x1="23002" y1="22472" x2="19883" y2="26485"/>
                        <a14:backgroundMark x1="7018" y1="88443" x2="25341" y2="88764"/>
                        <a14:backgroundMark x1="25341" y1="88764" x2="39766" y2="88283"/>
                        <a14:backgroundMark x1="39766" y1="88283" x2="39961" y2="88122"/>
                        <a14:backgroundMark x1="5653" y1="84591" x2="9747" y2="91974"/>
                        <a14:backgroundMark x1="8967" y1="84430" x2="6433" y2="92456"/>
                        <a14:backgroundMark x1="32943" y1="7063" x2="61209" y2="2247"/>
                        <a14:backgroundMark x1="61209" y1="2247" x2="79727" y2="2247"/>
                        <a14:backgroundMark x1="41910" y1="3852" x2="21637" y2="5136"/>
                        <a14:backgroundMark x1="21637" y1="5136" x2="20858" y2="4976"/>
                        <a14:backgroundMark x1="45419" y1="2247" x2="35088" y2="4655"/>
                        <a14:backgroundMark x1="42690" y1="4013" x2="22222" y2="11717"/>
                        <a14:backgroundMark x1="33138" y1="8186" x2="30409" y2="10594"/>
                        <a14:backgroundMark x1="48928" y1="6902" x2="51072" y2="7544"/>
                        <a14:backgroundMark x1="52047" y1="7544" x2="45614" y2="10433"/>
                        <a14:backgroundMark x1="10526" y1="22953" x2="6823" y2="31942"/>
                        <a14:backgroundMark x1="10331" y1="18780" x2="6628" y2="30177"/>
                        <a14:backgroundMark x1="6628" y1="30177" x2="8382" y2="37400"/>
                        <a14:backgroundMark x1="10721" y1="84430" x2="7992" y2="92937"/>
                        <a14:backgroundMark x1="16374" y1="78652" x2="2534" y2="85233"/>
                        <a14:backgroundMark x1="2534" y1="85233" x2="975" y2="91332"/>
                        <a14:backgroundMark x1="20663" y1="85714" x2="6043" y2="90690"/>
                        <a14:backgroundMark x1="6043" y1="90690" x2="7992" y2="91974"/>
                        <a14:backgroundMark x1="18519" y1="85554" x2="6433" y2="90048"/>
                        <a14:backgroundMark x1="6433" y1="90048" x2="10136" y2="90209"/>
                        <a14:backgroundMark x1="20078" y1="85233" x2="10136" y2="91814"/>
                        <a14:backgroundMark x1="10136" y1="91814" x2="12281" y2="91653"/>
                        <a14:backgroundMark x1="23197" y1="84751" x2="12086" y2="91653"/>
                        <a14:backgroundMark x1="12086" y1="91653" x2="12281" y2="91653"/>
                        <a14:backgroundMark x1="27290" y1="85393" x2="18713" y2="90690"/>
                        <a14:backgroundMark x1="37232" y1="15409" x2="39961" y2="23274"/>
                        <a14:backgroundMark x1="40351" y1="15730" x2="39961" y2="23596"/>
                        <a14:backgroundMark x1="39961" y1="15249" x2="38012" y2="22311"/>
                        <a14:backgroundMark x1="39961" y1="12841" x2="37817" y2="19262"/>
                        <a14:backgroundMark x1="38791" y1="14286" x2="36647" y2="17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56"/>
          <a:stretch/>
        </p:blipFill>
        <p:spPr>
          <a:xfrm>
            <a:off x="8042180" y="2524679"/>
            <a:ext cx="3909399" cy="3515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CA43CE0-6360-4997-8C40-85F34BA83D24}"/>
                  </a:ext>
                </a:extLst>
              </p:cNvPr>
              <p:cNvSpPr/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CA43CE0-6360-4997-8C40-85F34BA83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C43B9C4-34B7-40DF-A468-2348295B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RNNs From Scratch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5A957-9D1E-44F3-987F-76F1A8D365D4}"/>
              </a:ext>
            </a:extLst>
          </p:cNvPr>
          <p:cNvSpPr txBox="1"/>
          <p:nvPr/>
        </p:nvSpPr>
        <p:spPr>
          <a:xfrm>
            <a:off x="7841233" y="2015067"/>
            <a:ext cx="151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04C4B-9267-4246-89C9-61E0C3BB8EB9}"/>
              </a:ext>
            </a:extLst>
          </p:cNvPr>
          <p:cNvSpPr txBox="1"/>
          <p:nvPr/>
        </p:nvSpPr>
        <p:spPr>
          <a:xfrm>
            <a:off x="8012755" y="5338770"/>
            <a:ext cx="13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Vector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26FA3-8A31-4C20-995C-504E604A3CD5}"/>
              </a:ext>
            </a:extLst>
          </p:cNvPr>
          <p:cNvSpPr txBox="1"/>
          <p:nvPr/>
        </p:nvSpPr>
        <p:spPr>
          <a:xfrm>
            <a:off x="405300" y="1752600"/>
            <a:ext cx="716156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class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rgbClr val="92D050"/>
                </a:solidFill>
              </a:rPr>
              <a:t>MyRNNCell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tf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keras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layers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Layers</a:t>
            </a:r>
            <a:r>
              <a:rPr lang="en-US" sz="1400" dirty="0">
                <a:solidFill>
                  <a:schemeClr val="bg1"/>
                </a:solidFill>
              </a:rPr>
              <a:t>):</a:t>
            </a:r>
          </a:p>
          <a:p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>
                <a:solidFill>
                  <a:srgbClr val="00B0F0"/>
                </a:solidFill>
              </a:rPr>
              <a:t>def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92D050"/>
                </a:solidFill>
              </a:rPr>
              <a:t>__</a:t>
            </a:r>
            <a:r>
              <a:rPr lang="en-US" sz="1400" dirty="0" err="1">
                <a:solidFill>
                  <a:srgbClr val="92D050"/>
                </a:solidFill>
              </a:rPr>
              <a:t>init</a:t>
            </a:r>
            <a:r>
              <a:rPr lang="en-US" sz="1400" dirty="0">
                <a:solidFill>
                  <a:srgbClr val="92D050"/>
                </a:solidFill>
              </a:rPr>
              <a:t>__</a:t>
            </a:r>
            <a:r>
              <a:rPr lang="en-US" sz="1400" dirty="0">
                <a:solidFill>
                  <a:schemeClr val="bg1"/>
                </a:solidFill>
              </a:rPr>
              <a:t>(self, </a:t>
            </a:r>
            <a:r>
              <a:rPr lang="en-US" sz="1400" dirty="0" err="1">
                <a:solidFill>
                  <a:schemeClr val="bg1"/>
                </a:solidFill>
              </a:rPr>
              <a:t>rnn_units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input_dim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output_dim</a:t>
            </a:r>
            <a:r>
              <a:rPr lang="en-US" sz="1400" dirty="0">
                <a:solidFill>
                  <a:schemeClr val="bg1"/>
                </a:solidFill>
              </a:rPr>
              <a:t>):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super(</a:t>
            </a:r>
            <a:r>
              <a:rPr lang="en-US" sz="1400" dirty="0" err="1">
                <a:solidFill>
                  <a:schemeClr val="bg1"/>
                </a:solidFill>
              </a:rPr>
              <a:t>MyRNNCell</a:t>
            </a:r>
            <a:r>
              <a:rPr lang="en-US" sz="1400" dirty="0">
                <a:solidFill>
                  <a:schemeClr val="bg1"/>
                </a:solidFill>
              </a:rPr>
              <a:t>, self)</a:t>
            </a:r>
            <a:r>
              <a:rPr lang="en-US" sz="1400" dirty="0">
                <a:solidFill>
                  <a:srgbClr val="D000A8"/>
                </a:solidFill>
              </a:rPr>
              <a:t>.</a:t>
            </a:r>
            <a:r>
              <a:rPr lang="en-US" sz="1400" dirty="0">
                <a:solidFill>
                  <a:schemeClr val="bg1"/>
                </a:solidFill>
              </a:rPr>
              <a:t>__</a:t>
            </a:r>
            <a:r>
              <a:rPr lang="en-US" sz="1400" dirty="0" err="1">
                <a:solidFill>
                  <a:schemeClr val="bg1"/>
                </a:solidFill>
              </a:rPr>
              <a:t>init</a:t>
            </a:r>
            <a:r>
              <a:rPr lang="en-US" sz="1400" dirty="0">
                <a:solidFill>
                  <a:schemeClr val="bg1"/>
                </a:solidFill>
              </a:rPr>
              <a:t>__()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#Initialize weight matrices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 err="1">
                <a:solidFill>
                  <a:schemeClr val="bg1"/>
                </a:solidFill>
              </a:rPr>
              <a:t>self.W_xh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D000A8"/>
                </a:solidFill>
              </a:rPr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self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add_weight</a:t>
            </a:r>
            <a:r>
              <a:rPr lang="en-US" sz="1400" dirty="0">
                <a:solidFill>
                  <a:schemeClr val="bg1"/>
                </a:solidFill>
              </a:rPr>
              <a:t>([</a:t>
            </a:r>
            <a:r>
              <a:rPr lang="en-US" sz="1400" dirty="0" err="1">
                <a:solidFill>
                  <a:schemeClr val="bg1"/>
                </a:solidFill>
              </a:rPr>
              <a:t>rnn_units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input_dim</a:t>
            </a:r>
            <a:r>
              <a:rPr lang="en-US" sz="1400" dirty="0">
                <a:solidFill>
                  <a:schemeClr val="bg1"/>
                </a:solidFill>
              </a:rPr>
              <a:t>])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 err="1">
                <a:solidFill>
                  <a:schemeClr val="bg1"/>
                </a:solidFill>
              </a:rPr>
              <a:t>self.W_hh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D000A8"/>
                </a:solidFill>
              </a:rPr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self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add_weight</a:t>
            </a:r>
            <a:r>
              <a:rPr lang="en-US" sz="1400" dirty="0">
                <a:solidFill>
                  <a:schemeClr val="bg1"/>
                </a:solidFill>
              </a:rPr>
              <a:t>([</a:t>
            </a:r>
            <a:r>
              <a:rPr lang="en-US" sz="1400" dirty="0" err="1">
                <a:solidFill>
                  <a:schemeClr val="bg1"/>
                </a:solidFill>
              </a:rPr>
              <a:t>rnn_units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input_dim</a:t>
            </a:r>
            <a:r>
              <a:rPr lang="en-US" sz="1400" dirty="0">
                <a:solidFill>
                  <a:schemeClr val="bg1"/>
                </a:solidFill>
              </a:rPr>
              <a:t>])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 err="1">
                <a:solidFill>
                  <a:schemeClr val="bg1"/>
                </a:solidFill>
              </a:rPr>
              <a:t>self.W_yh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D000A8"/>
                </a:solidFill>
              </a:rPr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self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add_weight</a:t>
            </a:r>
            <a:r>
              <a:rPr lang="en-US" sz="1400" dirty="0">
                <a:solidFill>
                  <a:schemeClr val="bg1"/>
                </a:solidFill>
              </a:rPr>
              <a:t>([</a:t>
            </a:r>
            <a:r>
              <a:rPr lang="en-US" sz="1400" dirty="0" err="1">
                <a:solidFill>
                  <a:schemeClr val="bg1"/>
                </a:solidFill>
              </a:rPr>
              <a:t>input_dim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rnn_units</a:t>
            </a:r>
            <a:r>
              <a:rPr lang="en-US" sz="1400" dirty="0">
                <a:solidFill>
                  <a:schemeClr val="bg1"/>
                </a:solidFill>
              </a:rPr>
              <a:t>])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#Initialize hidden state to zeros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 err="1">
                <a:solidFill>
                  <a:schemeClr val="bg1"/>
                </a:solidFill>
              </a:rPr>
              <a:t>self.h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D000A8"/>
                </a:solidFill>
              </a:rPr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tf.zeros</a:t>
            </a:r>
            <a:r>
              <a:rPr lang="en-US" sz="1400" dirty="0">
                <a:solidFill>
                  <a:schemeClr val="bg1"/>
                </a:solidFill>
              </a:rPr>
              <a:t>([</a:t>
            </a:r>
            <a:r>
              <a:rPr lang="en-US" sz="1400" dirty="0" err="1">
                <a:solidFill>
                  <a:schemeClr val="bg1"/>
                </a:solidFill>
              </a:rPr>
              <a:t>rnn_units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rgbClr val="7030A0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])</a:t>
            </a:r>
          </a:p>
          <a:p>
            <a:r>
              <a:rPr lang="en-US" sz="1400" dirty="0">
                <a:solidFill>
                  <a:schemeClr val="bg1"/>
                </a:solidFill>
              </a:rPr>
              <a:t>	</a:t>
            </a:r>
          </a:p>
          <a:p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>
                <a:solidFill>
                  <a:srgbClr val="00B0F0"/>
                </a:solidFill>
              </a:rPr>
              <a:t>def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92D050"/>
                </a:solidFill>
              </a:rPr>
              <a:t>call</a:t>
            </a:r>
            <a:r>
              <a:rPr lang="en-US" sz="1400" dirty="0">
                <a:solidFill>
                  <a:schemeClr val="bg1"/>
                </a:solidFill>
              </a:rPr>
              <a:t>(self, x);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#Update the hidden state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 err="1">
                <a:solidFill>
                  <a:schemeClr val="bg1"/>
                </a:solidFill>
              </a:rPr>
              <a:t>self.h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D000A8"/>
                </a:solidFill>
              </a:rPr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math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tanh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self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W_hh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D000A8"/>
                </a:solidFill>
              </a:rPr>
              <a:t>*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self.h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D000A8"/>
                </a:solidFill>
              </a:rPr>
              <a:t>+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self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W_xh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D000A8"/>
                </a:solidFill>
              </a:rPr>
              <a:t>*</a:t>
            </a:r>
            <a:r>
              <a:rPr lang="en-US" sz="1400" dirty="0">
                <a:solidFill>
                  <a:schemeClr val="bg1"/>
                </a:solidFill>
              </a:rPr>
              <a:t> x )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#Complete the output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output </a:t>
            </a:r>
            <a:r>
              <a:rPr lang="en-US" sz="1400" dirty="0">
                <a:solidFill>
                  <a:srgbClr val="D000A8"/>
                </a:solidFill>
              </a:rPr>
              <a:t>=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self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W_hy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D000A8"/>
                </a:solidFill>
              </a:rPr>
              <a:t>*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self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#Return the current output and hidden state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</a:t>
            </a:r>
            <a:r>
              <a:rPr lang="en-US" sz="1400" dirty="0">
                <a:solidFill>
                  <a:srgbClr val="00B0F0"/>
                </a:solidFill>
              </a:rPr>
              <a:t>return</a:t>
            </a:r>
            <a:r>
              <a:rPr lang="en-US" sz="1400" dirty="0">
                <a:solidFill>
                  <a:schemeClr val="bg1"/>
                </a:solidFill>
              </a:rPr>
              <a:t> output, </a:t>
            </a:r>
            <a:r>
              <a:rPr lang="en-US" sz="1400" dirty="0" err="1">
                <a:solidFill>
                  <a:schemeClr val="bg1"/>
                </a:solidFill>
              </a:rPr>
              <a:t>self</a:t>
            </a:r>
            <a:r>
              <a:rPr lang="en-US" sz="1400" dirty="0" err="1">
                <a:solidFill>
                  <a:srgbClr val="D000A8"/>
                </a:solidFill>
              </a:rPr>
              <a:t>.</a:t>
            </a:r>
            <a:r>
              <a:rPr lang="en-US" sz="1400" dirty="0" err="1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58D0AC-C793-4B24-9E43-25AC73D9150D}"/>
              </a:ext>
            </a:extLst>
          </p:cNvPr>
          <p:cNvSpPr/>
          <p:nvPr/>
        </p:nvSpPr>
        <p:spPr>
          <a:xfrm>
            <a:off x="1325461" y="4580389"/>
            <a:ext cx="4160939" cy="51172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123222-07F7-48A0-94DF-C554C8AECAC6}"/>
              </a:ext>
            </a:extLst>
          </p:cNvPr>
          <p:cNvSpPr/>
          <p:nvPr/>
        </p:nvSpPr>
        <p:spPr>
          <a:xfrm>
            <a:off x="1325459" y="5204382"/>
            <a:ext cx="4160939" cy="51172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A99C19-B161-4EAB-87D6-08A01CACED4C}"/>
              </a:ext>
            </a:extLst>
          </p:cNvPr>
          <p:cNvSpPr/>
          <p:nvPr/>
        </p:nvSpPr>
        <p:spPr>
          <a:xfrm>
            <a:off x="1325460" y="5826371"/>
            <a:ext cx="4160939" cy="51172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69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CE860D-8CBC-40EE-AFE2-A574D2707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5" b="98716" l="1365" r="97271">
                        <a14:foregroundMark x1="37232" y1="33708" x2="31579" y2="45104"/>
                        <a14:foregroundMark x1="31579" y1="45104" x2="31774" y2="45746"/>
                        <a14:foregroundMark x1="59064" y1="24398" x2="40156" y2="34992"/>
                        <a14:foregroundMark x1="40156" y1="34992" x2="32943" y2="52006"/>
                        <a14:foregroundMark x1="32943" y1="52006" x2="52242" y2="55698"/>
                        <a14:foregroundMark x1="52242" y1="55698" x2="65497" y2="37400"/>
                        <a14:foregroundMark x1="65497" y1="37400" x2="68811" y2="16051"/>
                        <a14:foregroundMark x1="68811" y1="16051" x2="55945" y2="9952"/>
                        <a14:foregroundMark x1="55945" y1="9952" x2="44440" y2="16928"/>
                        <a14:foregroundMark x1="32986" y1="33460" x2="26511" y2="49278"/>
                        <a14:foregroundMark x1="26511" y1="49278" x2="31969" y2="60835"/>
                        <a14:foregroundMark x1="31969" y1="60835" x2="64327" y2="60835"/>
                        <a14:foregroundMark x1="64327" y1="60835" x2="88694" y2="45425"/>
                        <a14:foregroundMark x1="88694" y1="45425" x2="84016" y2="27608"/>
                        <a14:foregroundMark x1="84016" y1="27608" x2="57115" y2="19743"/>
                        <a14:foregroundMark x1="43816" y1="23725" x2="37933" y2="25487"/>
                        <a14:foregroundMark x1="57115" y1="19743" x2="44107" y2="23638"/>
                        <a14:foregroundMark x1="23979" y1="31962" x2="11696" y2="64687"/>
                        <a14:foregroundMark x1="39039" y1="89910" x2="42495" y2="93098"/>
                        <a14:foregroundMark x1="38744" y1="89638" x2="38963" y2="89840"/>
                        <a14:foregroundMark x1="11696" y1="64687" x2="34405" y2="85635"/>
                        <a14:foregroundMark x1="42495" y1="93098" x2="89084" y2="97432"/>
                        <a14:foregroundMark x1="89084" y1="97432" x2="88304" y2="53612"/>
                        <a14:foregroundMark x1="88304" y1="53612" x2="49708" y2="28411"/>
                        <a14:foregroundMark x1="49708" y1="28411" x2="15010" y2="54414"/>
                        <a14:foregroundMark x1="15010" y1="54414" x2="13725" y2="76367"/>
                        <a14:foregroundMark x1="26082" y1="84471" x2="30835" y2="85754"/>
                        <a14:foregroundMark x1="21039" y1="83109" x2="23234" y2="83702"/>
                        <a14:foregroundMark x1="17222" y1="82078" x2="19666" y2="82738"/>
                        <a14:foregroundMark x1="40993" y1="86654" x2="75049" y2="76083"/>
                        <a14:foregroundMark x1="75049" y1="76083" x2="96881" y2="45425"/>
                        <a14:foregroundMark x1="96881" y1="45425" x2="84016" y2="19101"/>
                        <a14:foregroundMark x1="44524" y1="9472" x2="43860" y2="9310"/>
                        <a14:foregroundMark x1="84016" y1="19101" x2="52051" y2="11307"/>
                        <a14:foregroundMark x1="34976" y1="12949" x2="33866" y2="13403"/>
                        <a14:foregroundMark x1="35730" y1="12640" x2="35060" y2="12914"/>
                        <a14:foregroundMark x1="43860" y1="9310" x2="36893" y2="12163"/>
                        <a14:foregroundMark x1="8579" y1="40548" x2="11306" y2="54093"/>
                        <a14:foregroundMark x1="11306" y1="54093" x2="79337" y2="61316"/>
                        <a14:foregroundMark x1="79337" y1="61316" x2="40102" y2="23600"/>
                        <a14:foregroundMark x1="10193" y1="40651" x2="1170" y2="47833"/>
                        <a14:foregroundMark x1="20818" y1="32193" x2="13989" y2="37629"/>
                        <a14:foregroundMark x1="1170" y1="47833" x2="20663" y2="82343"/>
                        <a14:foregroundMark x1="20663" y1="82343" x2="72515" y2="83146"/>
                        <a14:foregroundMark x1="72515" y1="83146" x2="98635" y2="59069"/>
                        <a14:foregroundMark x1="98635" y1="59069" x2="81092" y2="21830"/>
                        <a14:foregroundMark x1="81092" y1="21830" x2="53995" y2="10434"/>
                        <a14:foregroundMark x1="3724" y1="40303" x2="4094" y2="54735"/>
                        <a14:foregroundMark x1="4094" y1="54735" x2="42690" y2="74157"/>
                        <a14:foregroundMark x1="42690" y1="74157" x2="71735" y2="45425"/>
                        <a14:foregroundMark x1="71735" y1="45425" x2="68811" y2="26003"/>
                        <a14:foregroundMark x1="68811" y1="26003" x2="37880" y2="24122"/>
                        <a14:foregroundMark x1="6456" y1="40412" x2="5848" y2="40770"/>
                        <a14:foregroundMark x1="20377" y1="32225" x2="14154" y2="35885"/>
                        <a14:foregroundMark x1="7178" y1="92880" x2="7212" y2="94222"/>
                        <a14:foregroundMark x1="5848" y1="40770" x2="6832" y2="79360"/>
                        <a14:foregroundMark x1="15332" y1="93844" x2="90058" y2="90369"/>
                        <a14:foregroundMark x1="13464" y1="93931" x2="14985" y2="93860"/>
                        <a14:foregroundMark x1="10516" y1="94068" x2="13041" y2="93951"/>
                        <a14:foregroundMark x1="7212" y1="94222" x2="8417" y2="94166"/>
                        <a14:foregroundMark x1="90058" y1="90369" x2="94737" y2="66774"/>
                        <a14:foregroundMark x1="94737" y1="66774" x2="66082" y2="18620"/>
                        <a14:foregroundMark x1="66082" y1="18620" x2="44388" y2="17964"/>
                        <a14:foregroundMark x1="11512" y1="40735" x2="4288" y2="54735"/>
                        <a14:foregroundMark x1="16862" y1="30368" x2="14185" y2="35556"/>
                        <a14:foregroundMark x1="4288" y1="54735" x2="10129" y2="77793"/>
                        <a14:foregroundMark x1="40067" y1="87883" x2="43665" y2="88283"/>
                        <a14:foregroundMark x1="43665" y1="88283" x2="75439" y2="67737"/>
                        <a14:foregroundMark x1="75439" y1="67737" x2="73294" y2="39326"/>
                        <a14:foregroundMark x1="73294" y1="39326" x2="46199" y2="23756"/>
                        <a14:foregroundMark x1="26532" y1="32015" x2="16764" y2="36116"/>
                        <a14:foregroundMark x1="46199" y1="23756" x2="37999" y2="27200"/>
                        <a14:foregroundMark x1="16764" y1="36116" x2="8187" y2="75441"/>
                        <a14:foregroundMark x1="8187" y1="75441" x2="9744" y2="77976"/>
                        <a14:foregroundMark x1="34516" y1="85631" x2="52437" y2="82183"/>
                        <a14:foregroundMark x1="52437" y1="82183" x2="82651" y2="52006"/>
                        <a14:foregroundMark x1="82651" y1="52006" x2="79922" y2="26645"/>
                        <a14:foregroundMark x1="79922" y1="26645" x2="54971" y2="18780"/>
                        <a14:foregroundMark x1="34660" y1="32807" x2="24756" y2="39647"/>
                        <a14:foregroundMark x1="54971" y1="18780" x2="34849" y2="32677"/>
                        <a14:foregroundMark x1="24756" y1="39647" x2="16365" y2="78645"/>
                        <a14:foregroundMark x1="26854" y1="91540" x2="29630" y2="94382"/>
                        <a14:foregroundMark x1="17485" y1="81953" x2="18786" y2="83285"/>
                        <a14:foregroundMark x1="29630" y1="94382" x2="63938" y2="84912"/>
                        <a14:foregroundMark x1="63938" y1="84912" x2="83236" y2="50883"/>
                        <a14:foregroundMark x1="83236" y1="50883" x2="69981" y2="24880"/>
                        <a14:foregroundMark x1="69981" y1="24880" x2="44318" y2="19386"/>
                        <a14:foregroundMark x1="39764" y1="23589" x2="37427" y2="35474"/>
                        <a14:foregroundMark x1="37427" y1="35474" x2="38207" y2="36758"/>
                        <a14:foregroundMark x1="56725" y1="17175" x2="46394" y2="23756"/>
                        <a14:foregroundMark x1="46394" y1="23756" x2="26511" y2="46549"/>
                        <a14:foregroundMark x1="26511" y1="46549" x2="20663" y2="67897"/>
                        <a14:foregroundMark x1="20663" y1="67897" x2="32164" y2="75762"/>
                        <a14:foregroundMark x1="32164" y1="75762" x2="57310" y2="62440"/>
                        <a14:foregroundMark x1="57310" y1="62440" x2="72515" y2="28732"/>
                        <a14:foregroundMark x1="72515" y1="28732" x2="68752" y2="5126"/>
                        <a14:foregroundMark x1="67332" y1="5126" x2="39961" y2="57303"/>
                        <a14:foregroundMark x1="39961" y1="57303" x2="64327" y2="85393"/>
                        <a14:foregroundMark x1="64327" y1="85393" x2="78363" y2="56180"/>
                        <a14:foregroundMark x1="78363" y1="56180" x2="49903" y2="25522"/>
                        <a14:foregroundMark x1="49903" y1="25522" x2="38685" y2="23567"/>
                        <a14:foregroundMark x1="5448" y1="40348" x2="11696" y2="70626"/>
                        <a14:foregroundMark x1="11696" y1="70626" x2="46004" y2="81541"/>
                        <a14:foregroundMark x1="46004" y1="81541" x2="83626" y2="62119"/>
                        <a14:foregroundMark x1="83626" y1="62119" x2="79337" y2="24238"/>
                        <a14:foregroundMark x1="79337" y1="24238" x2="53356" y2="8700"/>
                        <a14:foregroundMark x1="8292" y1="3015" x2="7018" y2="3050"/>
                        <a14:foregroundMark x1="15797" y1="2810" x2="9667" y2="2978"/>
                        <a14:foregroundMark x1="7018" y1="3050" x2="7014" y2="3686"/>
                        <a14:foregroundMark x1="13919" y1="38373" x2="49513" y2="69021"/>
                        <a14:foregroundMark x1="49513" y1="69021" x2="69981" y2="46870"/>
                        <a14:foregroundMark x1="69981" y1="46870" x2="62183" y2="27608"/>
                        <a14:foregroundMark x1="62183" y1="27608" x2="44247" y2="20815"/>
                        <a14:foregroundMark x1="27535" y1="91518" x2="30214" y2="98876"/>
                        <a14:foregroundMark x1="8989" y1="40574" x2="24541" y2="83293"/>
                        <a14:foregroundMark x1="30214" y1="98876" x2="57505" y2="93098"/>
                        <a14:foregroundMark x1="57505" y1="93098" x2="69396" y2="67576"/>
                        <a14:foregroundMark x1="69396" y1="67576" x2="52242" y2="33387"/>
                        <a14:foregroundMark x1="52242" y1="33387" x2="37870" y2="23848"/>
                        <a14:foregroundMark x1="33502" y1="33259" x2="25146" y2="47833"/>
                        <a14:foregroundMark x1="39114" y1="23469" x2="37934" y2="25527"/>
                        <a14:foregroundMark x1="25146" y1="47833" x2="20858" y2="68218"/>
                        <a14:foregroundMark x1="20858" y1="68218" x2="47758" y2="56180"/>
                        <a14:foregroundMark x1="47758" y1="56180" x2="50877" y2="25522"/>
                        <a14:foregroundMark x1="50877" y1="25522" x2="43049" y2="7967"/>
                        <a14:foregroundMark x1="26942" y1="32200" x2="8967" y2="65329"/>
                        <a14:foregroundMark x1="39670" y1="8745" x2="37717" y2="12346"/>
                        <a14:foregroundMark x1="8967" y1="65329" x2="32749" y2="50401"/>
                        <a14:foregroundMark x1="32749" y1="50401" x2="33852" y2="33122"/>
                        <a14:foregroundMark x1="7070" y1="40451" x2="17544" y2="71108"/>
                        <a14:foregroundMark x1="1877" y1="25255" x2="2325" y2="26566"/>
                        <a14:foregroundMark x1="17544" y1="71108" x2="36647" y2="59551"/>
                        <a14:foregroundMark x1="36647" y1="59551" x2="32749" y2="35955"/>
                        <a14:foregroundMark x1="31031" y1="34223" x2="30290" y2="33476"/>
                        <a14:foregroundMark x1="32749" y1="35955" x2="31064" y2="34256"/>
                        <a14:foregroundMark x1="10392" y1="40664" x2="10526" y2="55056"/>
                        <a14:foregroundMark x1="10526" y1="55056" x2="27290" y2="53612"/>
                        <a14:foregroundMark x1="27290" y1="53612" x2="30214" y2="32905"/>
                        <a14:foregroundMark x1="1754" y1="40381" x2="1754" y2="41894"/>
                        <a14:foregroundMark x1="1754" y1="36550" x2="1754" y2="37002"/>
                        <a14:foregroundMark x1="1754" y1="41894" x2="2395" y2="40355"/>
                        <a14:foregroundMark x1="2342" y1="40358" x2="2144" y2="41894"/>
                        <a14:foregroundMark x1="2808" y1="36731" x2="2778" y2="36962"/>
                        <a14:foregroundMark x1="2379" y1="26358" x2="2394" y2="25385"/>
                        <a14:foregroundMark x1="2219" y1="36984" x2="2224" y2="36630"/>
                        <a14:foregroundMark x1="2144" y1="41894" x2="2167" y2="40364"/>
                        <a14:foregroundMark x1="1991" y1="25284" x2="1795" y2="28626"/>
                        <a14:foregroundMark x1="5785" y1="40369" x2="6043" y2="48315"/>
                        <a14:foregroundMark x1="6043" y1="48315" x2="5185" y2="40246"/>
                        <a14:foregroundMark x1="1911" y1="40374" x2="1754" y2="50241"/>
                        <a14:foregroundMark x1="1971" y1="36587" x2="1965" y2="36994"/>
                        <a14:foregroundMark x1="2150" y1="25324" x2="2118" y2="27371"/>
                        <a14:foregroundMark x1="1754" y1="50241" x2="2339" y2="45586"/>
                        <a14:foregroundMark x1="8468" y1="40541" x2="5210" y2="80131"/>
                        <a14:foregroundMark x1="5211" y1="80131" x2="6823" y2="60674"/>
                        <a14:foregroundMark x1="6823" y1="60674" x2="12715" y2="76563"/>
                        <a14:foregroundMark x1="18999" y1="80915" x2="29825" y2="78973"/>
                        <a14:foregroundMark x1="29825" y1="78973" x2="53411" y2="40449"/>
                        <a14:foregroundMark x1="53411" y1="40449" x2="72904" y2="53772"/>
                        <a14:foregroundMark x1="72904" y1="53772" x2="86550" y2="35955"/>
                        <a14:foregroundMark x1="86550" y1="35955" x2="92008" y2="19262"/>
                        <a14:foregroundMark x1="92008" y1="19262" x2="90838" y2="35474"/>
                        <a14:foregroundMark x1="90838" y1="35474" x2="91618" y2="18941"/>
                        <a14:foregroundMark x1="92398" y1="18299" x2="92788" y2="52167"/>
                        <a14:foregroundMark x1="92788" y1="52167" x2="95127" y2="58266"/>
                        <a14:foregroundMark x1="96881" y1="18941" x2="96881" y2="83307"/>
                        <a14:foregroundMark x1="96881" y1="83307" x2="97271" y2="67737"/>
                        <a14:foregroundMark x1="92593" y1="11075" x2="89864" y2="89085"/>
                        <a14:foregroundMark x1="89864" y1="89085" x2="94152" y2="68860"/>
                        <a14:foregroundMark x1="85965" y1="19904" x2="77583" y2="44302"/>
                        <a14:foregroundMark x1="77583" y1="44302" x2="91033" y2="18620"/>
                        <a14:foregroundMark x1="86355" y1="4655" x2="74464" y2="9631"/>
                        <a14:foregroundMark x1="43550" y1="8613" x2="40303" y2="8506"/>
                        <a14:foregroundMark x1="74464" y1="9631" x2="53634" y2="8945"/>
                        <a14:foregroundMark x1="91033" y1="4013" x2="78363" y2="4013"/>
                        <a14:backgroundMark x1="3899" y1="18620" x2="21053" y2="19743"/>
                        <a14:backgroundMark x1="21053" y1="19743" x2="39376" y2="19101"/>
                        <a14:backgroundMark x1="22417" y1="14446" x2="19103" y2="20867"/>
                        <a14:backgroundMark x1="23002" y1="14446" x2="11696" y2="18941"/>
                        <a14:backgroundMark x1="11696" y1="18941" x2="9552" y2="20867"/>
                        <a14:backgroundMark x1="19103" y1="12681" x2="8967" y2="20706"/>
                        <a14:backgroundMark x1="8967" y1="20706" x2="8187" y2="22632"/>
                        <a14:backgroundMark x1="8382" y1="19904" x2="5458" y2="32745"/>
                        <a14:backgroundMark x1="5458" y1="32745" x2="5848" y2="35152"/>
                        <a14:backgroundMark x1="7407" y1="23274" x2="3899" y2="36918"/>
                        <a14:backgroundMark x1="3899" y1="36918" x2="4094" y2="40289"/>
                        <a14:backgroundMark x1="11111" y1="24077" x2="9552" y2="40610"/>
                        <a14:backgroundMark x1="28850" y1="5618" x2="7992" y2="18138"/>
                        <a14:backgroundMark x1="7992" y1="18138" x2="7992" y2="18299"/>
                        <a14:backgroundMark x1="23392" y1="5457" x2="12086" y2="13483"/>
                        <a14:backgroundMark x1="12086" y1="13483" x2="8577" y2="20064"/>
                        <a14:backgroundMark x1="19298" y1="6581" x2="7212" y2="14125"/>
                        <a14:backgroundMark x1="7212" y1="14125" x2="7018" y2="18138"/>
                        <a14:backgroundMark x1="20663" y1="3531" x2="11501" y2="11396"/>
                        <a14:backgroundMark x1="11501" y1="11396" x2="17544" y2="15570"/>
                        <a14:backgroundMark x1="15595" y1="6581" x2="3899" y2="12039"/>
                        <a14:backgroundMark x1="3899" y1="12039" x2="11306" y2="20064"/>
                        <a14:backgroundMark x1="11306" y1="20064" x2="15010" y2="16854"/>
                        <a14:backgroundMark x1="12086" y1="4976" x2="780" y2="10915"/>
                        <a14:backgroundMark x1="780" y1="10915" x2="7797" y2="17978"/>
                        <a14:backgroundMark x1="10526" y1="8989" x2="4288" y2="17978"/>
                        <a14:backgroundMark x1="4288" y1="17978" x2="4288" y2="17978"/>
                        <a14:backgroundMark x1="4094" y1="15249" x2="390" y2="24880"/>
                        <a14:backgroundMark x1="390" y1="24880" x2="585" y2="24880"/>
                        <a14:backgroundMark x1="25731" y1="7384" x2="31384" y2="17014"/>
                        <a14:backgroundMark x1="31384" y1="17014" x2="30214" y2="27448"/>
                        <a14:backgroundMark x1="30214" y1="27448" x2="21637" y2="19583"/>
                        <a14:backgroundMark x1="21637" y1="19583" x2="28460" y2="11878"/>
                        <a14:backgroundMark x1="27680" y1="13965" x2="23977" y2="18780"/>
                        <a14:backgroundMark x1="24172" y1="13965" x2="27680" y2="18620"/>
                        <a14:backgroundMark x1="33528" y1="18780" x2="33918" y2="28892"/>
                        <a14:backgroundMark x1="33918" y1="28892" x2="21637" y2="25361"/>
                        <a14:backgroundMark x1="21637" y1="25361" x2="18713" y2="23274"/>
                        <a14:backgroundMark x1="20663" y1="26164" x2="31384" y2="26966"/>
                        <a14:backgroundMark x1="29630" y1="29695" x2="20273" y2="28411"/>
                        <a14:backgroundMark x1="20858" y1="25682" x2="32943" y2="31140"/>
                        <a14:backgroundMark x1="32943" y1="31140" x2="36647" y2="29695"/>
                        <a14:backgroundMark x1="33723" y1="28250" x2="16179" y2="29535"/>
                        <a14:backgroundMark x1="18129" y1="21830" x2="26121" y2="25682"/>
                        <a14:backgroundMark x1="23002" y1="22472" x2="19883" y2="26485"/>
                        <a14:backgroundMark x1="7018" y1="88443" x2="25341" y2="88764"/>
                        <a14:backgroundMark x1="25341" y1="88764" x2="39766" y2="88283"/>
                        <a14:backgroundMark x1="39766" y1="88283" x2="39961" y2="88122"/>
                        <a14:backgroundMark x1="5653" y1="84591" x2="9747" y2="91974"/>
                        <a14:backgroundMark x1="8967" y1="84430" x2="6433" y2="92456"/>
                        <a14:backgroundMark x1="32943" y1="7063" x2="61209" y2="2247"/>
                        <a14:backgroundMark x1="61209" y1="2247" x2="79727" y2="2247"/>
                        <a14:backgroundMark x1="41910" y1="3852" x2="21637" y2="5136"/>
                        <a14:backgroundMark x1="21637" y1="5136" x2="20858" y2="4976"/>
                        <a14:backgroundMark x1="45419" y1="2247" x2="35088" y2="4655"/>
                        <a14:backgroundMark x1="42690" y1="4013" x2="22222" y2="11717"/>
                        <a14:backgroundMark x1="33138" y1="8186" x2="30409" y2="10594"/>
                        <a14:backgroundMark x1="48928" y1="6902" x2="51072" y2="7544"/>
                        <a14:backgroundMark x1="52047" y1="7544" x2="45614" y2="10433"/>
                        <a14:backgroundMark x1="10526" y1="22953" x2="6823" y2="31942"/>
                        <a14:backgroundMark x1="10331" y1="18780" x2="6628" y2="30177"/>
                        <a14:backgroundMark x1="6628" y1="30177" x2="8382" y2="37400"/>
                        <a14:backgroundMark x1="10721" y1="84430" x2="7992" y2="92937"/>
                        <a14:backgroundMark x1="16374" y1="78652" x2="2534" y2="85233"/>
                        <a14:backgroundMark x1="2534" y1="85233" x2="975" y2="91332"/>
                        <a14:backgroundMark x1="20663" y1="85714" x2="6043" y2="90690"/>
                        <a14:backgroundMark x1="6043" y1="90690" x2="7992" y2="91974"/>
                        <a14:backgroundMark x1="18519" y1="85554" x2="6433" y2="90048"/>
                        <a14:backgroundMark x1="6433" y1="90048" x2="10136" y2="90209"/>
                        <a14:backgroundMark x1="20078" y1="85233" x2="10136" y2="91814"/>
                        <a14:backgroundMark x1="10136" y1="91814" x2="12281" y2="91653"/>
                        <a14:backgroundMark x1="23197" y1="84751" x2="12086" y2="91653"/>
                        <a14:backgroundMark x1="12086" y1="91653" x2="12281" y2="91653"/>
                        <a14:backgroundMark x1="27290" y1="85393" x2="18713" y2="90690"/>
                        <a14:backgroundMark x1="37232" y1="15409" x2="39961" y2="23274"/>
                        <a14:backgroundMark x1="40351" y1="15730" x2="39961" y2="23596"/>
                        <a14:backgroundMark x1="39961" y1="15249" x2="38012" y2="22311"/>
                        <a14:backgroundMark x1="39961" y1="12841" x2="37817" y2="19262"/>
                        <a14:backgroundMark x1="38791" y1="14286" x2="36647" y2="17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56"/>
          <a:stretch/>
        </p:blipFill>
        <p:spPr>
          <a:xfrm>
            <a:off x="8042180" y="2524679"/>
            <a:ext cx="3909399" cy="3515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DF78A8-FCBC-4639-8D7E-AD011FEEF615}"/>
                  </a:ext>
                </a:extLst>
              </p:cNvPr>
              <p:cNvSpPr/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DF78A8-FCBC-4639-8D7E-AD011FEEF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314" y="1802784"/>
                <a:ext cx="753979" cy="75397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6C550-2B19-4AFE-95F3-C8493FE1376A}"/>
              </a:ext>
            </a:extLst>
          </p:cNvPr>
          <p:cNvSpPr txBox="1"/>
          <p:nvPr/>
        </p:nvSpPr>
        <p:spPr>
          <a:xfrm>
            <a:off x="7841233" y="2015067"/>
            <a:ext cx="151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EB22A-19CE-4EF4-A917-77E81225B1AA}"/>
              </a:ext>
            </a:extLst>
          </p:cNvPr>
          <p:cNvSpPr txBox="1"/>
          <p:nvPr/>
        </p:nvSpPr>
        <p:spPr>
          <a:xfrm>
            <a:off x="8012755" y="5338770"/>
            <a:ext cx="13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Vector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15DD4C-091F-49F4-A45C-29180010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RNN Implementation in TensorFlow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0C814-C06D-4975-B961-219D2740A14C}"/>
              </a:ext>
            </a:extLst>
          </p:cNvPr>
          <p:cNvSpPr txBox="1"/>
          <p:nvPr/>
        </p:nvSpPr>
        <p:spPr>
          <a:xfrm>
            <a:off x="1484851" y="2709643"/>
            <a:ext cx="546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tf</a:t>
            </a:r>
            <a:r>
              <a:rPr lang="en-US" sz="2400" dirty="0" err="1">
                <a:solidFill>
                  <a:srgbClr val="D000A8"/>
                </a:solidFill>
              </a:rPr>
              <a:t>.</a:t>
            </a:r>
            <a:r>
              <a:rPr lang="en-US" sz="2400" dirty="0" err="1">
                <a:solidFill>
                  <a:schemeClr val="bg1"/>
                </a:solidFill>
              </a:rPr>
              <a:t>keras</a:t>
            </a:r>
            <a:r>
              <a:rPr lang="en-US" sz="2400" dirty="0" err="1">
                <a:solidFill>
                  <a:srgbClr val="D000A8"/>
                </a:solidFill>
              </a:rPr>
              <a:t>.</a:t>
            </a:r>
            <a:r>
              <a:rPr lang="en-US" sz="2400" dirty="0" err="1">
                <a:solidFill>
                  <a:schemeClr val="bg1"/>
                </a:solidFill>
              </a:rPr>
              <a:t>layers</a:t>
            </a:r>
            <a:r>
              <a:rPr lang="en-US" sz="2400" dirty="0" err="1">
                <a:solidFill>
                  <a:srgbClr val="D000A8"/>
                </a:solidFill>
              </a:rPr>
              <a:t>.</a:t>
            </a:r>
            <a:r>
              <a:rPr lang="en-US" sz="2400" dirty="0" err="1">
                <a:solidFill>
                  <a:schemeClr val="bg1"/>
                </a:solidFill>
              </a:rPr>
              <a:t>SimpleRNN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rnn_units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7002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42FE-28CE-43AB-A0DA-56751E7C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Backpropagation Through Time (BPTT)</a:t>
            </a:r>
          </a:p>
        </p:txBody>
      </p:sp>
    </p:spTree>
    <p:extLst>
      <p:ext uri="{BB962C8B-B14F-4D97-AF65-F5344CB8AC3E}">
        <p14:creationId xmlns:p14="http://schemas.microsoft.com/office/powerpoint/2010/main" val="1761636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A0B8-EE01-4B86-BC0A-7FFD186C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71" y="298013"/>
            <a:ext cx="11158057" cy="1325563"/>
          </a:xfrm>
        </p:spPr>
        <p:txBody>
          <a:bodyPr/>
          <a:lstStyle/>
          <a:p>
            <a:pPr algn="ctr"/>
            <a:r>
              <a:rPr lang="en-US" dirty="0"/>
              <a:t>Recall: Backpropagation in Feed Forward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16516A-876C-4128-B581-E97579A33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1" y="1623576"/>
            <a:ext cx="4861981" cy="4397121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C326C30F-94CC-4FC9-AC6D-668868FAA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72" y="2167356"/>
            <a:ext cx="563929" cy="3429297"/>
          </a:xfrm>
          <a:prstGeom prst="rect">
            <a:avLst/>
          </a:prstGeom>
        </p:spPr>
      </p:pic>
      <p:pic>
        <p:nvPicPr>
          <p:cNvPr id="9" name="Picture 8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B56E68EF-2DBD-4150-9388-5467E15A2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81" y="2167356"/>
            <a:ext cx="541067" cy="3482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C858D3-9087-4880-8417-482C00C8F104}"/>
              </a:ext>
            </a:extLst>
          </p:cNvPr>
          <p:cNvSpPr txBox="1"/>
          <p:nvPr/>
        </p:nvSpPr>
        <p:spPr>
          <a:xfrm>
            <a:off x="6348947" y="3092911"/>
            <a:ext cx="5529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Backpropagation algorithm: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Take the derivative (gradient) of the loss with respect to each 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Shift parameters in order to minimize loss</a:t>
            </a:r>
          </a:p>
        </p:txBody>
      </p:sp>
    </p:spTree>
    <p:extLst>
      <p:ext uri="{BB962C8B-B14F-4D97-AF65-F5344CB8AC3E}">
        <p14:creationId xmlns:p14="http://schemas.microsoft.com/office/powerpoint/2010/main" val="3187892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3AD0CD-1F33-4645-BCB7-C0B96997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Backpropagation Through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1393DA-A295-444A-8283-0B50283E483B}"/>
              </a:ext>
            </a:extLst>
          </p:cNvPr>
          <p:cNvSpPr txBox="1"/>
          <p:nvPr/>
        </p:nvSpPr>
        <p:spPr>
          <a:xfrm>
            <a:off x="1261532" y="1590087"/>
            <a:ext cx="153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pass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5566EC-8CB5-4939-9E23-C9189C023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0" y="1469927"/>
            <a:ext cx="762066" cy="6096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6695CC-6D8F-4153-9308-EB38D885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35541F-C0FC-4E25-A0BA-ACD9ED48599D}"/>
                  </a:ext>
                </a:extLst>
              </p:cNvPr>
              <p:cNvSpPr txBox="1"/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35541F-C0FC-4E25-A0BA-ACD9ED485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blipFill>
                <a:blip r:embed="rId4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34FBA2-34AF-46DC-98FC-C008B10BB36C}"/>
                  </a:ext>
                </a:extLst>
              </p:cNvPr>
              <p:cNvSpPr txBox="1"/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34FBA2-34AF-46DC-98FC-C008B10BB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blipFill>
                <a:blip r:embed="rId5"/>
                <a:stretch>
                  <a:fillRect l="-10390" r="-909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3564DE-3310-4FA7-83E8-28BB222720DE}"/>
                  </a:ext>
                </a:extLst>
              </p:cNvPr>
              <p:cNvSpPr txBox="1"/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3564DE-3310-4FA7-83E8-28BB22272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blipFill>
                <a:blip r:embed="rId6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D0014F-D283-4934-ACC1-4ABED570E940}"/>
                  </a:ext>
                </a:extLst>
              </p:cNvPr>
              <p:cNvSpPr txBox="1"/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D0014F-D283-4934-ACC1-4ABED570E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blipFill>
                <a:blip r:embed="rId7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693E7E-C66E-4D75-90E9-C873FCF246B6}"/>
                  </a:ext>
                </a:extLst>
              </p:cNvPr>
              <p:cNvSpPr txBox="1"/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693E7E-C66E-4D75-90E9-C873FCF24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blipFill>
                <a:blip r:embed="rId8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1A4322-8368-4852-8899-FB290F094631}"/>
                  </a:ext>
                </a:extLst>
              </p:cNvPr>
              <p:cNvSpPr txBox="1"/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1A4322-8368-4852-8899-FB290F09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blipFill>
                <a:blip r:embed="rId9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4FF358-0C46-4B78-B11B-6DD30D17534D}"/>
                  </a:ext>
                </a:extLst>
              </p:cNvPr>
              <p:cNvSpPr txBox="1"/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4FF358-0C46-4B78-B11B-6DD30D175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blipFill>
                <a:blip r:embed="rId10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8C9556-7131-4168-82AD-ADDF63083D6F}"/>
                  </a:ext>
                </a:extLst>
              </p:cNvPr>
              <p:cNvSpPr txBox="1"/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8C9556-7131-4168-82AD-ADDF63083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blipFill>
                <a:blip r:embed="rId11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2D4F5-237D-415D-AD06-3E4C25CE3246}"/>
                  </a:ext>
                </a:extLst>
              </p:cNvPr>
              <p:cNvSpPr txBox="1"/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2D4F5-237D-415D-AD06-3E4C25CE3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blipFill>
                <a:blip r:embed="rId12"/>
                <a:stretch>
                  <a:fillRect l="-12048" r="-481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C802CE-F4E4-4F3A-8EF3-DD113D557D73}"/>
                  </a:ext>
                </a:extLst>
              </p:cNvPr>
              <p:cNvSpPr txBox="1"/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C802CE-F4E4-4F3A-8EF3-DD113D557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blipFill>
                <a:blip r:embed="rId13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0EF7C3-7F86-4ABC-AE83-93962933A604}"/>
                  </a:ext>
                </a:extLst>
              </p:cNvPr>
              <p:cNvSpPr txBox="1"/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0EF7C3-7F86-4ABC-AE83-939629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blipFill>
                <a:blip r:embed="rId14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2C54E04A-01FB-49FC-A0F6-D67353271A8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3295257"/>
            <a:ext cx="826168" cy="6700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77E7686-F4FE-40E8-A0CA-10F2194500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A32467-2CD7-4AC0-B9DC-FE8634BAC1A4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A32467-2CD7-4AC0-B9DC-FE8634BAC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DCEAA9-2609-4097-ACDF-8D8093358E1F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DCEAA9-2609-4097-ACDF-8D8093358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48FD74C-0309-46A2-B46B-968B93DCBA37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425562F-37DF-4FF5-B486-AF2C03F33B7A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425562F-37DF-4FF5-B486-AF2C03F33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2FB68B-BD70-4A78-8991-A27D35589DF4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C233EB0-EF00-428B-8072-281D4E400DDE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C233EB0-EF00-428B-8072-281D4E400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7E9B79-A4A6-4DEC-A4EC-E70E07F92A78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3C10D8-C34A-4BF8-8667-0273B186BF4F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C465E2-6C93-4C02-937F-853CB07FEEFA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4627B80-1994-4535-82EC-F2B0F6CF29D8}"/>
                  </a:ext>
                </a:extLst>
              </p:cNvPr>
              <p:cNvSpPr/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4627B80-1994-4535-82EC-F2B0F6CF2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3CC7E42-AB92-416E-8A59-4938351C786A}"/>
                  </a:ext>
                </a:extLst>
              </p:cNvPr>
              <p:cNvSpPr/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3CC7E42-AB92-416E-8A59-4938351C7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783D6F-5DBF-4512-A01F-BF3929BA70CE}"/>
              </a:ext>
            </a:extLst>
          </p:cNvPr>
          <p:cNvCxnSpPr>
            <a:cxnSpLocks/>
          </p:cNvCxnSpPr>
          <p:nvPr/>
        </p:nvCxnSpPr>
        <p:spPr>
          <a:xfrm flipV="1">
            <a:off x="606974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F86B13-E0EA-4C92-A227-CD3F02F2E9D8}"/>
              </a:ext>
            </a:extLst>
          </p:cNvPr>
          <p:cNvCxnSpPr>
            <a:cxnSpLocks/>
          </p:cNvCxnSpPr>
          <p:nvPr/>
        </p:nvCxnSpPr>
        <p:spPr>
          <a:xfrm flipV="1">
            <a:off x="606172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47F8A0F-404A-488A-AAD5-6FF4ADBC0CF7}"/>
              </a:ext>
            </a:extLst>
          </p:cNvPr>
          <p:cNvSpPr/>
          <p:nvPr/>
        </p:nvSpPr>
        <p:spPr>
          <a:xfrm>
            <a:off x="536608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123C696-E974-4E76-86BB-763E14CAB08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5912383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5742E89-1989-402D-B67B-25B73F26A9F0}"/>
                  </a:ext>
                </a:extLst>
              </p:cNvPr>
              <p:cNvSpPr/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5742E89-1989-402D-B67B-25B73F26A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2EE8467-A1A2-4F8F-AC46-53A236BEEAAE}"/>
                  </a:ext>
                </a:extLst>
              </p:cNvPr>
              <p:cNvSpPr/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2EE8467-A1A2-4F8F-AC46-53A236BEE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DD386B-80AA-4302-9F4C-3E0C7DEC0B28}"/>
              </a:ext>
            </a:extLst>
          </p:cNvPr>
          <p:cNvCxnSpPr>
            <a:cxnSpLocks/>
          </p:cNvCxnSpPr>
          <p:nvPr/>
        </p:nvCxnSpPr>
        <p:spPr>
          <a:xfrm flipV="1">
            <a:off x="788929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962C17B-DF47-4AF3-AEF7-9609B610BC62}"/>
              </a:ext>
            </a:extLst>
          </p:cNvPr>
          <p:cNvCxnSpPr>
            <a:cxnSpLocks/>
          </p:cNvCxnSpPr>
          <p:nvPr/>
        </p:nvCxnSpPr>
        <p:spPr>
          <a:xfrm flipV="1">
            <a:off x="788127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300FE0-137C-4710-8313-17DA9F9E49F0}"/>
              </a:ext>
            </a:extLst>
          </p:cNvPr>
          <p:cNvSpPr/>
          <p:nvPr/>
        </p:nvSpPr>
        <p:spPr>
          <a:xfrm>
            <a:off x="723547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339D113-A584-4C2C-B8CB-3899C61946B7}"/>
                  </a:ext>
                </a:extLst>
              </p:cNvPr>
              <p:cNvSpPr/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339D113-A584-4C2C-B8CB-3899C6194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8D9526C-32AB-44D2-8B8D-F9BC57B5D1AA}"/>
                  </a:ext>
                </a:extLst>
              </p:cNvPr>
              <p:cNvSpPr/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8D9526C-32AB-44D2-8B8D-F9BC57B5D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D81457-15EC-420E-B802-218AE159BDD9}"/>
              </a:ext>
            </a:extLst>
          </p:cNvPr>
          <p:cNvCxnSpPr>
            <a:cxnSpLocks/>
          </p:cNvCxnSpPr>
          <p:nvPr/>
        </p:nvCxnSpPr>
        <p:spPr>
          <a:xfrm flipV="1">
            <a:off x="11050822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785ACDD-16DA-4A3B-B8FD-97D495A42BD1}"/>
              </a:ext>
            </a:extLst>
          </p:cNvPr>
          <p:cNvCxnSpPr>
            <a:cxnSpLocks/>
          </p:cNvCxnSpPr>
          <p:nvPr/>
        </p:nvCxnSpPr>
        <p:spPr>
          <a:xfrm flipV="1">
            <a:off x="11042801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FD4EBFE-669A-45E5-B946-7BF45EF57998}"/>
              </a:ext>
            </a:extLst>
          </p:cNvPr>
          <p:cNvSpPr/>
          <p:nvPr/>
        </p:nvSpPr>
        <p:spPr>
          <a:xfrm>
            <a:off x="10347158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F85C19-822C-4920-892C-167B3979992F}"/>
              </a:ext>
            </a:extLst>
          </p:cNvPr>
          <p:cNvCxnSpPr>
            <a:cxnSpLocks/>
          </p:cNvCxnSpPr>
          <p:nvPr/>
        </p:nvCxnSpPr>
        <p:spPr>
          <a:xfrm>
            <a:off x="8651450" y="5003071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14278C-045A-4F98-A69D-3567283A16D7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92827AB-69C0-4C96-B980-AAACB3FA8B24}"/>
              </a:ext>
            </a:extLst>
          </p:cNvPr>
          <p:cNvCxnSpPr>
            <a:cxnSpLocks/>
          </p:cNvCxnSpPr>
          <p:nvPr/>
        </p:nvCxnSpPr>
        <p:spPr>
          <a:xfrm flipV="1">
            <a:off x="6779228" y="4981667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D3172E2-F6B3-4542-A481-29A6FE1E8665}"/>
                  </a:ext>
                </a:extLst>
              </p:cNvPr>
              <p:cNvSpPr/>
              <p:nvPr/>
            </p:nvSpPr>
            <p:spPr>
              <a:xfrm>
                <a:off x="3828567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D3172E2-F6B3-4542-A481-29A6FE1E8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7" y="2189462"/>
                <a:ext cx="753979" cy="7539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D52BD0-3EE6-4023-A1D4-56DCA47D5F78}"/>
              </a:ext>
            </a:extLst>
          </p:cNvPr>
          <p:cNvCxnSpPr>
            <a:cxnSpLocks/>
          </p:cNvCxnSpPr>
          <p:nvPr/>
        </p:nvCxnSpPr>
        <p:spPr>
          <a:xfrm flipV="1">
            <a:off x="4213580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3E0C900-53F7-4850-AB2D-8A591177348E}"/>
                  </a:ext>
                </a:extLst>
              </p:cNvPr>
              <p:cNvSpPr/>
              <p:nvPr/>
            </p:nvSpPr>
            <p:spPr>
              <a:xfrm>
                <a:off x="5684737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3E0C900-53F7-4850-AB2D-8A5911773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2189462"/>
                <a:ext cx="753979" cy="75397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EA82A95-DA91-4920-B703-173E5B2D8CA9}"/>
              </a:ext>
            </a:extLst>
          </p:cNvPr>
          <p:cNvCxnSpPr>
            <a:cxnSpLocks/>
          </p:cNvCxnSpPr>
          <p:nvPr/>
        </p:nvCxnSpPr>
        <p:spPr>
          <a:xfrm flipV="1">
            <a:off x="6069750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DAD828E-DC2E-4003-8F0F-CA1D6C198433}"/>
                  </a:ext>
                </a:extLst>
              </p:cNvPr>
              <p:cNvSpPr/>
              <p:nvPr/>
            </p:nvSpPr>
            <p:spPr>
              <a:xfrm>
                <a:off x="7504287" y="2197317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DAD828E-DC2E-4003-8F0F-CA1D6C198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2197317"/>
                <a:ext cx="753979" cy="75397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9D75635-B62D-4335-BBCA-AB08D209C1F5}"/>
              </a:ext>
            </a:extLst>
          </p:cNvPr>
          <p:cNvCxnSpPr>
            <a:cxnSpLocks/>
          </p:cNvCxnSpPr>
          <p:nvPr/>
        </p:nvCxnSpPr>
        <p:spPr>
          <a:xfrm flipV="1">
            <a:off x="7889300" y="2964198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83E5FB-DF9F-4E62-9B56-A9F2E3393815}"/>
                  </a:ext>
                </a:extLst>
              </p:cNvPr>
              <p:cNvSpPr/>
              <p:nvPr/>
            </p:nvSpPr>
            <p:spPr>
              <a:xfrm>
                <a:off x="10665811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83E5FB-DF9F-4E62-9B56-A9F2E3393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2189462"/>
                <a:ext cx="753979" cy="753979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4F088AE-1DC0-450A-A51F-50180D741E38}"/>
              </a:ext>
            </a:extLst>
          </p:cNvPr>
          <p:cNvCxnSpPr>
            <a:cxnSpLocks/>
          </p:cNvCxnSpPr>
          <p:nvPr/>
        </p:nvCxnSpPr>
        <p:spPr>
          <a:xfrm flipV="1">
            <a:off x="11050824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91E7223-3C4A-4072-B6C2-F8EF7FCA50FE}"/>
                  </a:ext>
                </a:extLst>
              </p:cNvPr>
              <p:cNvSpPr/>
              <p:nvPr/>
            </p:nvSpPr>
            <p:spPr>
              <a:xfrm>
                <a:off x="9086220" y="1388590"/>
                <a:ext cx="973956" cy="932677"/>
              </a:xfrm>
              <a:prstGeom prst="roundRect">
                <a:avLst/>
              </a:prstGeom>
              <a:solidFill>
                <a:srgbClr val="F8CBAD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91E7223-3C4A-4072-B6C2-F8EF7FCA5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20" y="1388590"/>
                <a:ext cx="973956" cy="932677"/>
              </a:xfrm>
              <a:prstGeom prst="roundRect">
                <a:avLst/>
              </a:prstGeom>
              <a:blipFill>
                <a:blip r:embed="rId3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90175ED6-91C0-438A-9AE8-0B77717A9D94}"/>
              </a:ext>
            </a:extLst>
          </p:cNvPr>
          <p:cNvCxnSpPr>
            <a:cxnSpLocks/>
            <a:stCxn id="65" idx="0"/>
            <a:endCxn id="73" idx="1"/>
          </p:cNvCxnSpPr>
          <p:nvPr/>
        </p:nvCxnSpPr>
        <p:spPr>
          <a:xfrm rot="5400000" flipH="1" flipV="1">
            <a:off x="6478622" y="-418135"/>
            <a:ext cx="334533" cy="488066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BD32D4A3-140B-407C-A0D2-22B9EF288B13}"/>
              </a:ext>
            </a:extLst>
          </p:cNvPr>
          <p:cNvCxnSpPr>
            <a:cxnSpLocks/>
            <a:stCxn id="69" idx="0"/>
            <a:endCxn id="73" idx="1"/>
          </p:cNvCxnSpPr>
          <p:nvPr/>
        </p:nvCxnSpPr>
        <p:spPr>
          <a:xfrm rot="5400000" flipH="1" flipV="1">
            <a:off x="8312554" y="1423652"/>
            <a:ext cx="342388" cy="120494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29C6153-D6CF-453A-BA7C-DDEE379942C1}"/>
              </a:ext>
            </a:extLst>
          </p:cNvPr>
          <p:cNvCxnSpPr>
            <a:cxnSpLocks/>
            <a:stCxn id="67" idx="0"/>
            <a:endCxn id="73" idx="1"/>
          </p:cNvCxnSpPr>
          <p:nvPr/>
        </p:nvCxnSpPr>
        <p:spPr>
          <a:xfrm rot="5400000" flipH="1" flipV="1">
            <a:off x="7406707" y="509950"/>
            <a:ext cx="334533" cy="302449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86B47A3E-9D50-4B67-99C4-DB1D7000F64B}"/>
              </a:ext>
            </a:extLst>
          </p:cNvPr>
          <p:cNvCxnSpPr>
            <a:cxnSpLocks/>
            <a:stCxn id="71" idx="0"/>
            <a:endCxn id="73" idx="3"/>
          </p:cNvCxnSpPr>
          <p:nvPr/>
        </p:nvCxnSpPr>
        <p:spPr>
          <a:xfrm rot="16200000" flipV="1">
            <a:off x="10384223" y="1530883"/>
            <a:ext cx="334533" cy="982625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34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F01D9-1283-4A4C-B1DE-BF977A3F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RNNs: Backpropagation Through Time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AD9BD36-4F6C-4A49-B5A9-B18818A07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1" b="99854" l="0" r="99089">
                        <a14:foregroundMark x1="33287" y1="27047" x2="29502" y2="33333"/>
                        <a14:foregroundMark x1="29502" y1="33333" x2="28591" y2="46491"/>
                        <a14:foregroundMark x1="28591" y1="46491" x2="42116" y2="57749"/>
                        <a14:foregroundMark x1="42116" y1="57749" x2="58795" y2="54240"/>
                        <a14:foregroundMark x1="58795" y1="54240" x2="62859" y2="36404"/>
                        <a14:foregroundMark x1="62859" y1="36404" x2="55922" y2="17836"/>
                        <a14:foregroundMark x1="55922" y1="17836" x2="33427" y2="4825"/>
                        <a14:foregroundMark x1="33427" y1="4825" x2="10021" y2="21199"/>
                        <a14:foregroundMark x1="10021" y1="21199" x2="13945" y2="54094"/>
                        <a14:foregroundMark x1="13945" y1="54094" x2="48493" y2="70175"/>
                        <a14:foregroundMark x1="48493" y1="70175" x2="74352" y2="55994"/>
                        <a14:foregroundMark x1="74352" y1="55994" x2="76384" y2="24854"/>
                        <a14:foregroundMark x1="76384" y1="24854" x2="57323" y2="3655"/>
                        <a14:foregroundMark x1="57323" y1="3655" x2="22355" y2="7749"/>
                        <a14:foregroundMark x1="22355" y1="7749" x2="16328" y2="39327"/>
                        <a14:foregroundMark x1="16328" y1="39327" x2="43588" y2="62281"/>
                        <a14:foregroundMark x1="43588" y1="62281" x2="75683" y2="62719"/>
                        <a14:foregroundMark x1="75683" y1="62719" x2="84723" y2="44591"/>
                        <a14:foregroundMark x1="84723" y1="44591" x2="58865" y2="20760"/>
                        <a14:foregroundMark x1="58865" y1="20760" x2="2102" y2="21199"/>
                        <a14:foregroundMark x1="2102" y1="21199" x2="4905" y2="56140"/>
                        <a14:foregroundMark x1="4905" y1="56140" x2="41836" y2="84503"/>
                        <a14:foregroundMark x1="41836" y1="84503" x2="80308" y2="68713"/>
                        <a14:foregroundMark x1="80308" y1="68713" x2="79257" y2="44444"/>
                        <a14:foregroundMark x1="79257" y1="44444" x2="56202" y2="33041"/>
                        <a14:foregroundMark x1="56202" y1="33041" x2="32235" y2="44006"/>
                        <a14:foregroundMark x1="32235" y1="44006" x2="13034" y2="83480"/>
                        <a14:foregroundMark x1="13034" y1="83480" x2="12824" y2="93275"/>
                        <a14:foregroundMark x1="12824" y1="93275" x2="65312" y2="88450"/>
                        <a14:foregroundMark x1="65312" y1="88450" x2="82130" y2="60234"/>
                        <a14:foregroundMark x1="82130" y1="60234" x2="58164" y2="40936"/>
                        <a14:foregroundMark x1="58164" y1="40936" x2="29222" y2="42836"/>
                        <a14:foregroundMark x1="29222" y1="42836" x2="18711" y2="66374"/>
                        <a14:foregroundMark x1="18711" y1="66374" x2="29082" y2="86550"/>
                        <a14:foregroundMark x1="29082" y1="86550" x2="78136" y2="93129"/>
                        <a14:foregroundMark x1="78136" y1="93129" x2="92502" y2="92105"/>
                        <a14:foregroundMark x1="92502" y1="92105" x2="93693" y2="74269"/>
                        <a14:foregroundMark x1="93693" y1="74269" x2="61668" y2="39620"/>
                        <a14:foregroundMark x1="61668" y1="39620" x2="24036" y2="53363"/>
                        <a14:foregroundMark x1="24036" y1="53363" x2="26069" y2="82018"/>
                        <a14:foregroundMark x1="26069" y1="82018" x2="59846" y2="92690"/>
                        <a14:foregroundMark x1="59846" y1="92690" x2="91591" y2="83187"/>
                        <a14:foregroundMark x1="91591" y1="83187" x2="98108" y2="69591"/>
                        <a14:foregroundMark x1="98108" y1="69591" x2="79327" y2="40351"/>
                        <a14:foregroundMark x1="79327" y1="40351" x2="39173" y2="33626"/>
                        <a14:foregroundMark x1="39173" y1="33626" x2="13595" y2="53070"/>
                        <a14:foregroundMark x1="13595" y1="53070" x2="22285" y2="76608"/>
                        <a14:foregroundMark x1="22285" y1="76608" x2="56062" y2="91228"/>
                        <a14:foregroundMark x1="56062" y1="91228" x2="81009" y2="78216"/>
                        <a14:foregroundMark x1="81009" y1="78216" x2="82901" y2="52924"/>
                        <a14:foregroundMark x1="82901" y1="52924" x2="62369" y2="28947"/>
                        <a14:foregroundMark x1="62369" y1="28947" x2="32796" y2="23684"/>
                        <a14:foregroundMark x1="32796" y1="23684" x2="25858" y2="33918"/>
                        <a14:foregroundMark x1="25858" y1="33918" x2="28311" y2="46199"/>
                        <a14:foregroundMark x1="28311" y1="46199" x2="34408" y2="48830"/>
                        <a14:foregroundMark x1="34408" y1="48830" x2="36230" y2="48246"/>
                        <a14:foregroundMark x1="10652" y1="12281" x2="3153" y2="37573"/>
                        <a14:foregroundMark x1="3153" y1="37573" x2="4345" y2="57018"/>
                        <a14:foregroundMark x1="4345" y1="57018" x2="16819" y2="65058"/>
                        <a14:foregroundMark x1="16819" y1="65058" x2="25298" y2="55556"/>
                        <a14:foregroundMark x1="25298" y1="55556" x2="18430" y2="31433"/>
                        <a14:foregroundMark x1="18430" y1="31433" x2="5957" y2="15205"/>
                        <a14:foregroundMark x1="5957" y1="15205" x2="561" y2="16082"/>
                        <a14:foregroundMark x1="561" y1="16082" x2="3364" y2="47953"/>
                        <a14:foregroundMark x1="3364" y1="47953" x2="12544" y2="64912"/>
                        <a14:foregroundMark x1="12544" y1="64912" x2="17169" y2="62719"/>
                        <a14:foregroundMark x1="17169" y1="62719" x2="17519" y2="52778"/>
                        <a14:foregroundMark x1="17519" y1="52778" x2="11212" y2="47953"/>
                        <a14:foregroundMark x1="11212" y1="47953" x2="6797" y2="56433"/>
                        <a14:foregroundMark x1="6797" y1="56433" x2="6447" y2="71053"/>
                        <a14:foregroundMark x1="6447" y1="71053" x2="9460" y2="75000"/>
                        <a14:foregroundMark x1="7849" y1="51170" x2="841" y2="81140"/>
                        <a14:foregroundMark x1="841" y1="81140" x2="8830" y2="66374"/>
                        <a14:foregroundMark x1="8830" y1="66374" x2="10582" y2="44737"/>
                        <a14:foregroundMark x1="10582" y1="44737" x2="3854" y2="54240"/>
                        <a14:foregroundMark x1="3854" y1="54240" x2="1331" y2="83772"/>
                        <a14:foregroundMark x1="1331" y1="83772" x2="4415" y2="93860"/>
                        <a14:foregroundMark x1="4415" y1="93860" x2="11983" y2="83918"/>
                        <a14:foregroundMark x1="11983" y1="83918" x2="14786" y2="63158"/>
                        <a14:foregroundMark x1="14786" y1="63158" x2="12404" y2="50731"/>
                        <a14:foregroundMark x1="12404" y1="50731" x2="8690" y2="57164"/>
                        <a14:foregroundMark x1="8690" y1="57164" x2="7358" y2="82456"/>
                        <a14:foregroundMark x1="7358" y1="82456" x2="10722" y2="90351"/>
                        <a14:foregroundMark x1="10722" y1="90351" x2="18360" y2="80263"/>
                        <a14:foregroundMark x1="18360" y1="80263" x2="22425" y2="64620"/>
                        <a14:foregroundMark x1="22425" y1="64620" x2="12754" y2="63304"/>
                        <a14:foregroundMark x1="12754" y1="63304" x2="10231" y2="82456"/>
                        <a14:foregroundMark x1="10231" y1="82456" x2="18570" y2="98246"/>
                        <a14:foregroundMark x1="18570" y1="98246" x2="27751" y2="98099"/>
                        <a14:foregroundMark x1="27751" y1="98099" x2="30203" y2="94298"/>
                        <a14:foregroundMark x1="63910" y1="28509" x2="63490" y2="44444"/>
                        <a14:foregroundMark x1="63490" y1="44444" x2="72460" y2="38158"/>
                        <a14:foregroundMark x1="72460" y1="38158" x2="75753" y2="19737"/>
                        <a14:foregroundMark x1="75753" y1="19737" x2="78907" y2="12427"/>
                        <a14:foregroundMark x1="78907" y1="12427" x2="73800" y2="3930"/>
                        <a14:foregroundMark x1="71888" y1="4106" x2="68255" y2="6287"/>
                        <a14:foregroundMark x1="68255" y1="6287" x2="68746" y2="18275"/>
                        <a14:foregroundMark x1="68746" y1="18275" x2="74492" y2="24269"/>
                        <a14:foregroundMark x1="74492" y1="24269" x2="78977" y2="21930"/>
                        <a14:foregroundMark x1="78977" y1="21930" x2="80028" y2="13743"/>
                        <a14:foregroundMark x1="78977" y1="14035" x2="77085" y2="1023"/>
                        <a14:foregroundMark x1="77052" y1="3630" x2="76945" y2="12135"/>
                        <a14:foregroundMark x1="77085" y1="1023" x2="77055" y2="3385"/>
                        <a14:foregroundMark x1="76945" y1="12135" x2="82060" y2="15058"/>
                        <a14:foregroundMark x1="82060" y1="15058" x2="85284" y2="7310"/>
                        <a14:foregroundMark x1="85284" y1="7310" x2="89699" y2="15643"/>
                        <a14:foregroundMark x1="89699" y1="15643" x2="94744" y2="15058"/>
                        <a14:foregroundMark x1="94744" y1="15058" x2="96076" y2="9942"/>
                        <a14:foregroundMark x1="92502" y1="8041" x2="93483" y2="22222"/>
                        <a14:foregroundMark x1="93483" y1="22222" x2="95165" y2="15205"/>
                        <a14:foregroundMark x1="95025" y1="29532" x2="96146" y2="27632"/>
                        <a14:foregroundMark x1="96917" y1="30994" x2="99159" y2="47222"/>
                        <a14:foregroundMark x1="99159" y1="47222" x2="99159" y2="47222"/>
                        <a14:foregroundMark x1="95095" y1="23246" x2="96776" y2="47515"/>
                        <a14:foregroundMark x1="96776" y1="47515" x2="97477" y2="48538"/>
                        <a14:foregroundMark x1="97127" y1="26608" x2="97267" y2="61550"/>
                        <a14:foregroundMark x1="97267" y1="61550" x2="97337" y2="61550"/>
                        <a14:foregroundMark x1="97127" y1="63158" x2="98038" y2="87281"/>
                        <a14:foregroundMark x1="2172" y1="39035" x2="3504" y2="64035"/>
                        <a14:foregroundMark x1="3504" y1="64035" x2="3994" y2="66959"/>
                        <a14:foregroundMark x1="3574" y1="22222" x2="2242" y2="73684"/>
                        <a14:foregroundMark x1="2242" y1="73684" x2="2523" y2="75439"/>
                        <a14:foregroundMark x1="4205" y1="10673" x2="25788" y2="877"/>
                        <a14:foregroundMark x1="17379" y1="2778" x2="701" y2="16959"/>
                        <a14:foregroundMark x1="3294" y1="2047" x2="70" y2="8333"/>
                        <a14:foregroundMark x1="70" y1="8333" x2="70" y2="8333"/>
                        <a14:foregroundMark x1="2593" y1="10234" x2="3153" y2="43421"/>
                        <a14:foregroundMark x1="3153" y1="43421" x2="3153" y2="43421"/>
                        <a14:foregroundMark x1="2242" y1="56433" x2="9741" y2="70614"/>
                        <a14:foregroundMark x1="9741" y1="70614" x2="16748" y2="74708"/>
                        <a14:foregroundMark x1="16748" y1="74708" x2="16748" y2="74708"/>
                        <a14:foregroundMark x1="30133" y1="92982" x2="34268" y2="99854"/>
                        <a14:foregroundMark x1="34268" y1="99854" x2="34268" y2="99854"/>
                        <a14:foregroundMark x1="35459" y1="98830" x2="74912" y2="99561"/>
                        <a14:foregroundMark x1="74912" y1="99561" x2="87036" y2="96930"/>
                        <a14:foregroundMark x1="87036" y1="96930" x2="88858" y2="96930"/>
                        <a14:backgroundMark x1="34828" y1="1170" x2="40014" y2="2193"/>
                        <a14:backgroundMark x1="40014" y1="2193" x2="49194" y2="0"/>
                        <a14:backgroundMark x1="71759" y1="1316" x2="73231" y2="1316"/>
                        <a14:backgroundMark x1="73511" y1="585" x2="69166" y2="877"/>
                        <a14:backgroundMark x1="76314" y1="1023" x2="66783" y2="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" t="10971" r="93256" b="82373"/>
          <a:stretch/>
        </p:blipFill>
        <p:spPr>
          <a:xfrm>
            <a:off x="585127" y="2053379"/>
            <a:ext cx="698529" cy="34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E6CE3-C997-4B41-BA40-C0473EC11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0" y="1469927"/>
            <a:ext cx="762066" cy="609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1B5CF-26A2-4823-8914-89E4CDD34A70}"/>
              </a:ext>
            </a:extLst>
          </p:cNvPr>
          <p:cNvSpPr txBox="1"/>
          <p:nvPr/>
        </p:nvSpPr>
        <p:spPr>
          <a:xfrm>
            <a:off x="1261532" y="1590087"/>
            <a:ext cx="153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pass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7FA0F9-C710-4C51-B687-025C19CAAC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 t="24154" r="6974" b="44708"/>
          <a:stretch/>
        </p:blipFill>
        <p:spPr>
          <a:xfrm>
            <a:off x="189550" y="3858763"/>
            <a:ext cx="2740719" cy="1239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46FF0-BDDC-4516-A6D0-5F0D5A75BB6C}"/>
                  </a:ext>
                </a:extLst>
              </p:cNvPr>
              <p:cNvSpPr txBox="1"/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546FF0-BDDC-4516-A6D0-5F0D5A75B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99" y="4215023"/>
                <a:ext cx="467116" cy="298928"/>
              </a:xfrm>
              <a:prstGeom prst="rect">
                <a:avLst/>
              </a:prstGeom>
              <a:blipFill>
                <a:blip r:embed="rId6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367B7-A6B7-4FE2-8180-6ACA04FD6D83}"/>
                  </a:ext>
                </a:extLst>
              </p:cNvPr>
              <p:cNvSpPr txBox="1"/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367B7-A6B7-4FE2-8180-6ACA04FD6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67" y="4215023"/>
                <a:ext cx="467116" cy="298928"/>
              </a:xfrm>
              <a:prstGeom prst="rect">
                <a:avLst/>
              </a:prstGeom>
              <a:blipFill>
                <a:blip r:embed="rId7"/>
                <a:stretch>
                  <a:fillRect l="-10390" r="-909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399143-7D4E-4683-87B8-57568055FE7B}"/>
                  </a:ext>
                </a:extLst>
              </p:cNvPr>
              <p:cNvSpPr txBox="1"/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399143-7D4E-4683-87B8-57568055F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435" y="4211905"/>
                <a:ext cx="467116" cy="298928"/>
              </a:xfrm>
              <a:prstGeom prst="rect">
                <a:avLst/>
              </a:prstGeom>
              <a:blipFill>
                <a:blip r:embed="rId8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E0C3E3-1AC8-4443-9B24-B9441C79DE7E}"/>
                  </a:ext>
                </a:extLst>
              </p:cNvPr>
              <p:cNvSpPr txBox="1"/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E0C3E3-1AC8-4443-9B24-B9441C79D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74" y="4211905"/>
                <a:ext cx="467116" cy="298928"/>
              </a:xfrm>
              <a:prstGeom prst="rect">
                <a:avLst/>
              </a:prstGeom>
              <a:blipFill>
                <a:blip r:embed="rId9"/>
                <a:stretch>
                  <a:fillRect l="-11842" r="-921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7B2552-D811-435F-8253-09C9F522A662}"/>
                  </a:ext>
                </a:extLst>
              </p:cNvPr>
              <p:cNvSpPr txBox="1"/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7B2552-D811-435F-8253-09C9F522A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7" y="5096763"/>
                <a:ext cx="464101" cy="276999"/>
              </a:xfrm>
              <a:prstGeom prst="rect">
                <a:avLst/>
              </a:prstGeom>
              <a:blipFill>
                <a:blip r:embed="rId10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46103-6E9E-437F-940C-85DDB78E5609}"/>
                  </a:ext>
                </a:extLst>
              </p:cNvPr>
              <p:cNvSpPr txBox="1"/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46103-6E9E-437F-940C-85DDB78E5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26" y="5096763"/>
                <a:ext cx="464101" cy="276999"/>
              </a:xfrm>
              <a:prstGeom prst="rect">
                <a:avLst/>
              </a:prstGeom>
              <a:blipFill>
                <a:blip r:embed="rId11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AAFFD-D9D9-42DF-8D3B-3A8E60B465B5}"/>
                  </a:ext>
                </a:extLst>
              </p:cNvPr>
              <p:cNvSpPr txBox="1"/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4AAFFD-D9D9-42DF-8D3B-3A8E60B4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253" y="5096763"/>
                <a:ext cx="464101" cy="276999"/>
              </a:xfrm>
              <a:prstGeom prst="rect">
                <a:avLst/>
              </a:prstGeom>
              <a:blipFill>
                <a:blip r:embed="rId12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BF9C6F-6272-4BA9-884A-B05C2ED1AF53}"/>
                  </a:ext>
                </a:extLst>
              </p:cNvPr>
              <p:cNvSpPr txBox="1"/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BF9C6F-6272-4BA9-884A-B05C2ED1A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98" y="5628942"/>
                <a:ext cx="510332" cy="307777"/>
              </a:xfrm>
              <a:prstGeom prst="rect">
                <a:avLst/>
              </a:prstGeom>
              <a:blipFill>
                <a:blip r:embed="rId13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94E8F-56FC-44F5-8E4B-EE91046A88A3}"/>
                  </a:ext>
                </a:extLst>
              </p:cNvPr>
              <p:cNvSpPr txBox="1"/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894E8F-56FC-44F5-8E4B-EE91046A8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2" y="5623031"/>
                <a:ext cx="510332" cy="307777"/>
              </a:xfrm>
              <a:prstGeom prst="rect">
                <a:avLst/>
              </a:prstGeom>
              <a:blipFill>
                <a:blip r:embed="rId14"/>
                <a:stretch>
                  <a:fillRect l="-12048" r="-481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70209A-26D4-4EF0-AD3C-7C5B6863E29B}"/>
                  </a:ext>
                </a:extLst>
              </p:cNvPr>
              <p:cNvSpPr txBox="1"/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70209A-26D4-4EF0-AD3C-7C5B6863E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36" y="5623031"/>
                <a:ext cx="510332" cy="307777"/>
              </a:xfrm>
              <a:prstGeom prst="rect">
                <a:avLst/>
              </a:prstGeom>
              <a:blipFill>
                <a:blip r:embed="rId15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1033A4-F0B8-4382-9A43-E211EB64C991}"/>
                  </a:ext>
                </a:extLst>
              </p:cNvPr>
              <p:cNvSpPr txBox="1"/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1033A4-F0B8-4382-9A43-E211EB64C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377" y="5623031"/>
                <a:ext cx="510332" cy="307777"/>
              </a:xfrm>
              <a:prstGeom prst="rect">
                <a:avLst/>
              </a:prstGeom>
              <a:blipFill>
                <a:blip r:embed="rId16"/>
                <a:stretch>
                  <a:fillRect l="-11905"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FF81A7A-E91A-42FD-883A-2D2C76C71EA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3295257"/>
            <a:ext cx="826168" cy="6700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E007EB-CDCF-4AB8-9CDE-F22A78475FB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313" b="99379" l="1345" r="40148">
                        <a14:foregroundMark x1="36853" y1="26294" x2="20982" y2="22360"/>
                        <a14:foregroundMark x1="20982" y1="22360" x2="8406" y2="42650"/>
                        <a14:foregroundMark x1="8406" y1="42650" x2="5178" y2="66460"/>
                        <a14:foregroundMark x1="5178" y1="66460" x2="13450" y2="84058"/>
                        <a14:foregroundMark x1="23744" y1="87407" x2="31271" y2="89855"/>
                        <a14:foregroundMark x1="18322" y1="85643" x2="19657" y2="86077"/>
                        <a14:foregroundMark x1="13450" y1="84058" x2="15610" y2="84761"/>
                        <a14:foregroundMark x1="31271" y1="89855" x2="60659" y2="74741"/>
                        <a14:foregroundMark x1="60659" y1="74741" x2="76799" y2="37888"/>
                        <a14:foregroundMark x1="76799" y1="37888" x2="74781" y2="11801"/>
                        <a14:foregroundMark x1="15301" y1="82898" x2="10693" y2="88406"/>
                        <a14:foregroundMark x1="17586" y1="80167" x2="17444" y2="80337"/>
                        <a14:foregroundMark x1="21116" y1="75949" x2="19937" y2="77358"/>
                        <a14:foregroundMark x1="23637" y1="72936" x2="23277" y2="73366"/>
                        <a14:foregroundMark x1="74781" y1="11801" x2="25910" y2="70219"/>
                        <a14:foregroundMark x1="24229" y1="87126" x2="34768" y2="86128"/>
                        <a14:foregroundMark x1="18654" y1="87653" x2="20160" y2="87511"/>
                        <a14:foregroundMark x1="10693" y1="88406" x2="16128" y2="87892"/>
                        <a14:foregroundMark x1="34768" y1="86128" x2="44250" y2="55487"/>
                        <a14:foregroundMark x1="44250" y1="55487" x2="38467" y2="18427"/>
                        <a14:foregroundMark x1="38467" y1="18427" x2="30935" y2="3313"/>
                        <a14:foregroundMark x1="30935" y1="3313" x2="15266" y2="7246"/>
                        <a14:foregroundMark x1="15266" y1="7246" x2="5716" y2="33954"/>
                        <a14:foregroundMark x1="5716" y1="33954" x2="14795" y2="57764"/>
                        <a14:foregroundMark x1="24215" y1="61389" x2="25555" y2="61905"/>
                        <a14:foregroundMark x1="14795" y1="57764" x2="19342" y2="59514"/>
                        <a14:foregroundMark x1="25555" y1="61905" x2="30830" y2="44570"/>
                        <a14:foregroundMark x1="31144" y1="39811" x2="26295" y2="10145"/>
                        <a14:foregroundMark x1="26295" y1="10145" x2="21318" y2="0"/>
                        <a14:foregroundMark x1="21318" y1="0" x2="5044" y2="19669"/>
                        <a14:foregroundMark x1="5044" y1="19669" x2="4842" y2="53416"/>
                        <a14:foregroundMark x1="4842" y1="53416" x2="13046" y2="79296"/>
                        <a14:foregroundMark x1="23633" y1="78520" x2="24344" y2="78468"/>
                        <a14:foregroundMark x1="20426" y1="78755" x2="21306" y2="78691"/>
                        <a14:foregroundMark x1="13046" y1="79296" x2="14685" y2="79176"/>
                        <a14:foregroundMark x1="25834" y1="69964" x2="29859" y2="46998"/>
                        <a14:foregroundMark x1="24344" y1="78468" x2="24689" y2="76498"/>
                        <a14:foregroundMark x1="29859" y1="46998" x2="24815" y2="9938"/>
                        <a14:foregroundMark x1="24815" y1="9938" x2="16207" y2="0"/>
                        <a14:foregroundMark x1="16207" y1="0" x2="1547" y2="4141"/>
                        <a14:foregroundMark x1="1547" y1="4141" x2="4304" y2="59627"/>
                        <a14:foregroundMark x1="17938" y1="83322" x2="19866" y2="86674"/>
                        <a14:foregroundMark x1="4304" y1="59627" x2="14335" y2="77061"/>
                        <a14:foregroundMark x1="25940" y1="70323" x2="28447" y2="61077"/>
                        <a14:foregroundMark x1="23650" y1="78769" x2="24468" y2="75751"/>
                        <a14:foregroundMark x1="28447" y1="61077" x2="26026" y2="29607"/>
                        <a14:foregroundMark x1="26026" y1="29607" x2="15400" y2="11594"/>
                        <a14:foregroundMark x1="15400" y1="11594" x2="3766" y2="13872"/>
                        <a14:foregroundMark x1="3766" y1="13872" x2="1412" y2="17184"/>
                        <a14:foregroundMark x1="10827" y1="17391" x2="11029" y2="32919"/>
                        <a14:foregroundMark x1="11029" y1="32919" x2="12845" y2="41615"/>
                        <a14:foregroundMark x1="13181" y1="19255" x2="7128" y2="38923"/>
                        <a14:foregroundMark x1="11298" y1="27329" x2="17888" y2="29814"/>
                        <a14:foregroundMark x1="18695" y1="15942" x2="17552" y2="19255"/>
                        <a14:foregroundMark x1="22058" y1="10973" x2="15804" y2="22153"/>
                        <a14:foregroundMark x1="17485" y1="32919" x2="22260" y2="42443"/>
                        <a14:foregroundMark x1="22260" y1="42443" x2="23201" y2="43064"/>
                        <a14:foregroundMark x1="26496" y1="28571" x2="21520" y2="39337"/>
                        <a14:foregroundMark x1="21520" y1="39337" x2="12105" y2="47826"/>
                        <a14:foregroundMark x1="9617" y1="32091" x2="28312" y2="45342"/>
                        <a14:foregroundMark x1="28312" y1="45342" x2="30061" y2="45549"/>
                        <a14:foregroundMark x1="31271" y1="30849" x2="25151" y2="41201"/>
                        <a14:foregroundMark x1="25151" y1="41201" x2="21923" y2="52795"/>
                        <a14:foregroundMark x1="21923" y1="52795" x2="20444" y2="53416"/>
                        <a14:foregroundMark x1="12239" y1="38509" x2="27505" y2="57350"/>
                        <a14:foregroundMark x1="27505" y1="57350" x2="32549" y2="51967"/>
                        <a14:foregroundMark x1="35496" y1="28834" x2="36584" y2="20290"/>
                        <a14:foregroundMark x1="32549" y1="51967" x2="33866" y2="41624"/>
                        <a14:foregroundMark x1="37475" y1="71452" x2="37861" y2="93582"/>
                        <a14:foregroundMark x1="36844" y1="35232" x2="37420" y2="68272"/>
                        <a14:foregroundMark x1="36793" y1="32311" x2="36829" y2="34370"/>
                        <a14:foregroundMark x1="36584" y1="20290" x2="36778" y2="31435"/>
                        <a14:foregroundMark x1="16486" y1="90052" x2="2757" y2="87785"/>
                        <a14:foregroundMark x1="21546" y1="90888" x2="19124" y2="90488"/>
                        <a14:foregroundMark x1="37861" y1="93582" x2="23701" y2="91244"/>
                        <a14:foregroundMark x1="2757" y1="87785" x2="2623" y2="72671"/>
                        <a14:foregroundMark x1="2623" y1="72671" x2="2354" y2="92133"/>
                        <a14:foregroundMark x1="2354" y1="92133" x2="2152" y2="72671"/>
                        <a14:foregroundMark x1="2152" y1="72671" x2="269" y2="98551"/>
                        <a14:foregroundMark x1="269" y1="98551" x2="1816" y2="56108"/>
                        <a14:foregroundMark x1="1816" y1="56108" x2="740" y2="77847"/>
                        <a14:foregroundMark x1="740" y1="77847" x2="1748" y2="49482"/>
                        <a14:foregroundMark x1="1748" y1="49482" x2="1547" y2="73706"/>
                        <a14:foregroundMark x1="1547" y1="73706" x2="1143" y2="48654"/>
                        <a14:foregroundMark x1="1143" y1="48654" x2="807" y2="80331"/>
                        <a14:foregroundMark x1="807" y1="80331" x2="1278" y2="54658"/>
                        <a14:foregroundMark x1="1278" y1="54658" x2="807" y2="81159"/>
                        <a14:foregroundMark x1="807" y1="81159" x2="941" y2="62940"/>
                        <a14:foregroundMark x1="941" y1="62940" x2="269" y2="78054"/>
                        <a14:foregroundMark x1="269" y1="78054" x2="807" y2="6418"/>
                        <a14:foregroundMark x1="807" y1="6418" x2="2085" y2="54451"/>
                        <a14:foregroundMark x1="2085" y1="54451" x2="1614" y2="21118"/>
                        <a14:foregroundMark x1="1614" y1="21118" x2="269" y2="43064"/>
                        <a14:foregroundMark x1="269" y1="43064" x2="2690" y2="24224"/>
                        <a14:foregroundMark x1="2690" y1="24224" x2="1009" y2="53623"/>
                        <a14:foregroundMark x1="1009" y1="53623" x2="2488" y2="25259"/>
                        <a14:foregroundMark x1="2488" y1="25259" x2="471" y2="45756"/>
                        <a14:foregroundMark x1="471" y1="45756" x2="538" y2="29814"/>
                        <a14:foregroundMark x1="538" y1="29814" x2="538" y2="45549"/>
                        <a14:foregroundMark x1="538" y1="45549" x2="2286" y2="16563"/>
                        <a14:foregroundMark x1="2286" y1="16563" x2="2152" y2="45756"/>
                        <a14:foregroundMark x1="2152" y1="45756" x2="3026" y2="10766"/>
                        <a14:foregroundMark x1="3026" y1="10766" x2="9482" y2="2899"/>
                        <a14:foregroundMark x1="9482" y1="2899" x2="672" y2="2692"/>
                        <a14:foregroundMark x1="672" y1="2692" x2="8339" y2="2692"/>
                        <a14:foregroundMark x1="8339" y1="2692" x2="3093" y2="1242"/>
                        <a14:foregroundMark x1="3093" y1="1242" x2="11298" y2="1242"/>
                        <a14:foregroundMark x1="11298" y1="1242" x2="1345" y2="3520"/>
                        <a14:foregroundMark x1="1345" y1="3520" x2="9011" y2="6211"/>
                        <a14:foregroundMark x1="9011" y1="6211" x2="1479" y2="6211"/>
                        <a14:foregroundMark x1="1479" y1="6211" x2="8070" y2="6418"/>
                        <a14:foregroundMark x1="8070" y1="6418" x2="336" y2="13043"/>
                        <a14:foregroundMark x1="336" y1="13043" x2="11231" y2="10973"/>
                        <a14:foregroundMark x1="11231" y1="10973" x2="1883" y2="14907"/>
                        <a14:foregroundMark x1="1883" y1="14907" x2="12845" y2="8282"/>
                        <a14:foregroundMark x1="12845" y1="8282" x2="1816" y2="9317"/>
                        <a14:foregroundMark x1="1816" y1="9317" x2="15669" y2="4762"/>
                        <a14:foregroundMark x1="15669" y1="4762" x2="42367" y2="7246"/>
                        <a14:foregroundMark x1="42367" y1="7246" x2="39812" y2="22981"/>
                        <a14:foregroundMark x1="39812" y1="22981" x2="40081" y2="45549"/>
                        <a14:foregroundMark x1="40081" y1="45549" x2="41291" y2="22774"/>
                        <a14:foregroundMark x1="41291" y1="22774" x2="39946" y2="67702"/>
                        <a14:foregroundMark x1="39946" y1="67702" x2="39677" y2="40373"/>
                        <a14:foregroundMark x1="39677" y1="40373" x2="38937" y2="97101"/>
                        <a14:foregroundMark x1="17303" y1="94993" x2="2824" y2="93582"/>
                        <a14:foregroundMark x1="38937" y1="97101" x2="21033" y2="95357"/>
                        <a14:foregroundMark x1="2824" y1="93582" x2="1278" y2="80745"/>
                        <a14:foregroundMark x1="1278" y1="80745" x2="2286" y2="67909"/>
                        <a14:foregroundMark x1="2286" y1="67909" x2="10625" y2="82609"/>
                        <a14:foregroundMark x1="10625" y1="82609" x2="7061" y2="90683"/>
                        <a14:foregroundMark x1="16314" y1="66295" x2="16880" y2="64803"/>
                        <a14:foregroundMark x1="7061" y1="90683" x2="13812" y2="72889"/>
                        <a14:foregroundMark x1="16880" y1="64803" x2="20412" y2="63250"/>
                        <a14:foregroundMark x1="23445" y1="58004" x2="24815" y2="51553"/>
                        <a14:foregroundMark x1="24815" y1="51553" x2="18897" y2="49068"/>
                        <a14:foregroundMark x1="18897" y1="49068" x2="15938" y2="63561"/>
                        <a14:foregroundMark x1="18077" y1="81566" x2="18225" y2="82816"/>
                        <a14:foregroundMark x1="16538" y1="68611" x2="16588" y2="69030"/>
                        <a14:foregroundMark x1="15938" y1="63561" x2="16266" y2="66322"/>
                        <a14:foregroundMark x1="24162" y1="86161" x2="28514" y2="88613"/>
                        <a14:foregroundMark x1="18225" y1="82816" x2="18586" y2="83019"/>
                        <a14:foregroundMark x1="28514" y1="88613" x2="32482" y2="86749"/>
                        <a14:foregroundMark x1="32482" y1="86749" x2="33423" y2="61284"/>
                        <a14:foregroundMark x1="33423" y1="61284" x2="33826" y2="73706"/>
                        <a14:foregroundMark x1="36934" y1="66237" x2="38736" y2="61905"/>
                        <a14:foregroundMark x1="33826" y1="73706" x2="34657" y2="71710"/>
                        <a14:foregroundMark x1="35520" y1="66745" x2="32683" y2="71014"/>
                        <a14:foregroundMark x1="38736" y1="61905" x2="36507" y2="65260"/>
                        <a14:foregroundMark x1="32683" y1="71014" x2="30599" y2="81988"/>
                        <a14:foregroundMark x1="30599" y1="81988" x2="28571" y2="81110"/>
                        <a14:foregroundMark x1="31229" y1="74945" x2="32213" y2="73913"/>
                        <a14:foregroundMark x1="27875" y1="78466" x2="28947" y2="77341"/>
                        <a14:foregroundMark x1="28488" y1="83491" x2="26496" y2="88613"/>
                        <a14:foregroundMark x1="31458" y1="75855" x2="28755" y2="82805"/>
                        <a14:foregroundMark x1="32213" y1="73913" x2="31874" y2="74785"/>
                        <a14:foregroundMark x1="27582" y1="75883" x2="27909" y2="72050"/>
                        <a14:foregroundMark x1="26496" y1="88613" x2="26789" y2="85174"/>
                        <a14:foregroundMark x1="30294" y1="71222" x2="32683" y2="70393"/>
                        <a14:foregroundMark x1="32683" y1="70393" x2="34633" y2="45549"/>
                        <a14:foregroundMark x1="34633" y1="45549" x2="34470" y2="40510"/>
                        <a14:foregroundMark x1="34163" y1="31056" x2="30061" y2="31884"/>
                        <a14:foregroundMark x1="30061" y1="31884" x2="29254" y2="19255"/>
                        <a14:foregroundMark x1="29254" y1="19255" x2="31137" y2="5176"/>
                        <a14:foregroundMark x1="31137" y1="5176" x2="25824" y2="9938"/>
                        <a14:foregroundMark x1="25824" y1="9938" x2="34230" y2="13458"/>
                        <a14:foregroundMark x1="34230" y1="13458" x2="31742" y2="26915"/>
                        <a14:foregroundMark x1="31742" y1="26915" x2="38198" y2="16977"/>
                        <a14:foregroundMark x1="38198" y1="16977" x2="36853" y2="5176"/>
                        <a14:foregroundMark x1="36853" y1="5176" x2="17485" y2="2899"/>
                        <a14:foregroundMark x1="17485" y1="2899" x2="43578" y2="4762"/>
                        <a14:foregroundMark x1="43578" y1="4762" x2="9213" y2="1656"/>
                        <a14:foregroundMark x1="9213" y1="1656" x2="49159" y2="1656"/>
                        <a14:foregroundMark x1="49159" y1="1656" x2="605" y2="1656"/>
                        <a14:foregroundMark x1="605" y1="1656" x2="40820" y2="1863"/>
                        <a14:foregroundMark x1="40820" y1="1863" x2="11634" y2="11180"/>
                        <a14:foregroundMark x1="11634" y1="11180" x2="26227" y2="13458"/>
                        <a14:foregroundMark x1="26227" y1="13458" x2="40619" y2="12422"/>
                        <a14:foregroundMark x1="40619" y1="12422" x2="37996" y2="27329"/>
                        <a14:foregroundMark x1="37996" y1="27329" x2="39543" y2="12215"/>
                        <a14:foregroundMark x1="39543" y1="12215" x2="38198" y2="44513"/>
                        <a14:foregroundMark x1="38198" y1="44513" x2="38534" y2="15735"/>
                        <a14:foregroundMark x1="38534" y1="15735" x2="21686" y2="53965"/>
                        <a14:foregroundMark x1="17410" y1="95634" x2="9953" y2="95859"/>
                        <a14:foregroundMark x1="23672" y1="95445" x2="20987" y2="95526"/>
                        <a14:foregroundMark x1="5851" y1="24431" x2="17350" y2="15114"/>
                        <a14:foregroundMark x1="17350" y1="15114" x2="17350" y2="15114"/>
                        <a14:foregroundMark x1="16073" y1="19669" x2="6052" y2="34369"/>
                        <a14:foregroundMark x1="25689" y1="21118" x2="30061" y2="21946"/>
                        <a14:foregroundMark x1="30061" y1="21946" x2="26631" y2="29400"/>
                        <a14:foregroundMark x1="26631" y1="29400" x2="25151" y2="24638"/>
                        <a14:foregroundMark x1="28917" y1="21118" x2="28985" y2="32712"/>
                        <a14:foregroundMark x1="28716" y1="18012" x2="31271" y2="28778"/>
                        <a14:foregroundMark x1="31271" y1="28778" x2="30464" y2="30228"/>
                        <a14:foregroundMark x1="29455" y1="16356" x2="33221" y2="20083"/>
                        <a14:foregroundMark x1="33221" y1="20083" x2="30330" y2="30849"/>
                        <a14:foregroundMark x1="30330" y1="30849" x2="30195" y2="30849"/>
                        <a14:foregroundMark x1="28783" y1="17598" x2="32482" y2="22774"/>
                        <a14:foregroundMark x1="32482" y1="22774" x2="32414" y2="24845"/>
                        <a14:foregroundMark x1="38265" y1="4969" x2="25084" y2="3313"/>
                        <a14:foregroundMark x1="25084" y1="3313" x2="25084" y2="3313"/>
                        <a14:foregroundMark x1="40350" y1="4555" x2="39274" y2="32091"/>
                        <a14:foregroundMark x1="39274" y1="32091" x2="39274" y2="32091"/>
                        <a14:foregroundMark x1="40148" y1="24017" x2="40013" y2="25259"/>
                        <a14:foregroundMark x1="40013" y1="25673" x2="40013" y2="92754"/>
                        <a14:foregroundMark x1="40081" y1="96066" x2="39879" y2="99379"/>
                        <a14:foregroundMark x1="20444" y1="57557" x2="23470" y2="57971"/>
                        <a14:foregroundMark x1="20377" y1="56936" x2="22730" y2="57143"/>
                        <a14:foregroundMark x1="24479" y1="62319" x2="25084" y2="65010"/>
                        <a14:foregroundMark x1="24748" y1="61698" x2="25017" y2="66253"/>
                        <a14:foregroundMark x1="24748" y1="63354" x2="26227" y2="68116"/>
                        <a14:foregroundMark x1="27034" y1="68116" x2="31742" y2="68323"/>
                        <a14:foregroundMark x1="36853" y1="65839" x2="35037" y2="68116"/>
                        <a14:foregroundMark x1="30599" y1="46170" x2="33894" y2="46998"/>
                        <a14:foregroundMark x1="33692" y1="45342" x2="29859" y2="45963"/>
                        <a14:foregroundMark x1="10087" y1="67702" x2="15198" y2="67288"/>
                        <a14:foregroundMark x1="15198" y1="67288" x2="15804" y2="67288"/>
                        <a14:foregroundMark x1="16005" y1="67288" x2="13786" y2="68323"/>
                        <a14:foregroundMark x1="13652" y1="67702" x2="14324" y2="67495"/>
                        <a14:backgroundMark x1="15131" y1="74120" x2="18695" y2="95652"/>
                        <a14:backgroundMark x1="18090" y1="94617" x2="20444" y2="97516"/>
                        <a14:backgroundMark x1="16005" y1="71014" x2="14391" y2="71843"/>
                        <a14:backgroundMark x1="14122" y1="71222" x2="13652" y2="72464"/>
                        <a14:backgroundMark x1="16409" y1="72050" x2="21923" y2="87785"/>
                        <a14:backgroundMark x1="21385" y1="62940" x2="23134" y2="88199"/>
                        <a14:backgroundMark x1="23134" y1="88199" x2="23067" y2="90062"/>
                        <a14:backgroundMark x1="21251" y1="85714" x2="23605" y2="91511"/>
                        <a14:backgroundMark x1="22730" y1="59420" x2="23537" y2="62733"/>
                        <a14:backgroundMark x1="21184" y1="60663" x2="22125" y2="63768"/>
                        <a14:backgroundMark x1="21453" y1="60726" x2="21453" y2="61698"/>
                        <a14:backgroundMark x1="19704" y1="57764" x2="20202" y2="57764"/>
                        <a14:backgroundMark x1="24546" y1="70807" x2="27236" y2="79917"/>
                        <a14:backgroundMark x1="27236" y1="79917" x2="27707" y2="84265"/>
                        <a14:backgroundMark x1="28894" y1="71188" x2="29590" y2="76190"/>
                        <a14:backgroundMark x1="29321" y1="73085" x2="30464" y2="77640"/>
                        <a14:backgroundMark x1="32078" y1="42650" x2="35440" y2="36439"/>
                        <a14:backgroundMark x1="35440" y1="34990" x2="34902" y2="37888"/>
                        <a14:backgroundMark x1="34364" y1="34369" x2="36247" y2="37267"/>
                        <a14:backgroundMark x1="35978" y1="29814" x2="34364" y2="36232"/>
                        <a14:backgroundMark x1="31137" y1="41201" x2="31381" y2="42580"/>
                        <a14:backgroundMark x1="31271" y1="39752" x2="31406" y2="42443"/>
                        <a14:backgroundMark x1="16678" y1="68944" x2="17283" y2="74741"/>
                      </a14:backgroundRemoval>
                    </a14:imgEffect>
                  </a14:imgLayer>
                </a14:imgProps>
              </a:ext>
            </a:extLst>
          </a:blip>
          <a:srcRect l="19802" t="44279" r="76579" b="36682"/>
          <a:stretch/>
        </p:blipFill>
        <p:spPr>
          <a:xfrm>
            <a:off x="2986416" y="4575704"/>
            <a:ext cx="441157" cy="75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6F37874-7A22-4FE8-A5B2-423A26D18286}"/>
                  </a:ext>
                </a:extLst>
              </p:cNvPr>
              <p:cNvSpPr/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6F37874-7A22-4FE8-A5B2-423A26D18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8" y="3253314"/>
                <a:ext cx="753979" cy="7539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5EB9AA-1E1D-46A7-9A3B-BDF7D271ACC6}"/>
                  </a:ext>
                </a:extLst>
              </p:cNvPr>
              <p:cNvSpPr/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5EB9AA-1E1D-46A7-9A3B-BDF7D271A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3096183"/>
                <a:ext cx="753979" cy="7539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D94C04B-00D8-4754-9DCB-258A07AEA042}"/>
              </a:ext>
            </a:extLst>
          </p:cNvPr>
          <p:cNvSpPr/>
          <p:nvPr/>
        </p:nvSpPr>
        <p:spPr>
          <a:xfrm>
            <a:off x="644240" y="4515329"/>
            <a:ext cx="1910449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635DDC5-1C36-404F-A440-FB62D406823F}"/>
                  </a:ext>
                </a:extLst>
              </p:cNvPr>
              <p:cNvSpPr/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635DDC5-1C36-404F-A440-FB62D4068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74" y="5912383"/>
                <a:ext cx="753979" cy="7539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2D95B7-C408-4201-B81F-29051D82B5AB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599465" y="5448006"/>
            <a:ext cx="0" cy="464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12E1E17-3DD3-4D60-8D72-20ED0EF17D9B}"/>
                  </a:ext>
                </a:extLst>
              </p:cNvPr>
              <p:cNvSpPr/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12E1E17-3DD3-4D60-8D72-20ED0EF17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9" y="5933787"/>
                <a:ext cx="753979" cy="7539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461F7E-F59D-4DC5-BE8B-77D9D20413B9}"/>
              </a:ext>
            </a:extLst>
          </p:cNvPr>
          <p:cNvCxnSpPr>
            <a:cxnSpLocks/>
          </p:cNvCxnSpPr>
          <p:nvPr/>
        </p:nvCxnSpPr>
        <p:spPr>
          <a:xfrm flipV="1">
            <a:off x="4213579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EF40D7-4020-438D-BF1B-4EB93FD6937F}"/>
              </a:ext>
            </a:extLst>
          </p:cNvPr>
          <p:cNvCxnSpPr>
            <a:cxnSpLocks/>
          </p:cNvCxnSpPr>
          <p:nvPr/>
        </p:nvCxnSpPr>
        <p:spPr>
          <a:xfrm flipV="1">
            <a:off x="4205558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9F4E56-3939-423B-BC9C-1191F1C40B73}"/>
              </a:ext>
            </a:extLst>
          </p:cNvPr>
          <p:cNvSpPr/>
          <p:nvPr/>
        </p:nvSpPr>
        <p:spPr>
          <a:xfrm>
            <a:off x="3509915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FAFA642-E23C-454F-8435-E63CC7AC57EE}"/>
                  </a:ext>
                </a:extLst>
              </p:cNvPr>
              <p:cNvSpPr/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FAFA642-E23C-454F-8435-E63CC7AC5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3253314"/>
                <a:ext cx="753979" cy="75397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04C9B1A-4553-4C66-856A-6B2BEB22C5BD}"/>
                  </a:ext>
                </a:extLst>
              </p:cNvPr>
              <p:cNvSpPr/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04C9B1A-4553-4C66-856A-6B2BEB22C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58" y="5933787"/>
                <a:ext cx="753979" cy="75397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FB96DE-5C00-467A-9E00-B8030666F566}"/>
              </a:ext>
            </a:extLst>
          </p:cNvPr>
          <p:cNvCxnSpPr>
            <a:cxnSpLocks/>
          </p:cNvCxnSpPr>
          <p:nvPr/>
        </p:nvCxnSpPr>
        <p:spPr>
          <a:xfrm flipV="1">
            <a:off x="606974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50B23D-0788-4148-A00D-A995AA3D652A}"/>
              </a:ext>
            </a:extLst>
          </p:cNvPr>
          <p:cNvCxnSpPr>
            <a:cxnSpLocks/>
          </p:cNvCxnSpPr>
          <p:nvPr/>
        </p:nvCxnSpPr>
        <p:spPr>
          <a:xfrm flipV="1">
            <a:off x="606172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F0524B-DB34-4200-A297-DC2C83937BFF}"/>
              </a:ext>
            </a:extLst>
          </p:cNvPr>
          <p:cNvSpPr/>
          <p:nvPr/>
        </p:nvSpPr>
        <p:spPr>
          <a:xfrm>
            <a:off x="536608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61B3D5-3A46-4DB2-8D26-EF9322E0B40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9086220" y="5912383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5711C41-D49B-43E8-9ED6-BB47BDCCBAFD}"/>
                  </a:ext>
                </a:extLst>
              </p:cNvPr>
              <p:cNvSpPr/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5711C41-D49B-43E8-9ED6-BB47BDCCB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3253314"/>
                <a:ext cx="753979" cy="75397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ADEFC57-B944-4A9E-8197-054EEF8044A3}"/>
                  </a:ext>
                </a:extLst>
              </p:cNvPr>
              <p:cNvSpPr/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ADEFC57-B944-4A9E-8197-054EEF804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308" y="5933787"/>
                <a:ext cx="753979" cy="75397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FCD9FA-A96B-4FD4-91A5-A99D8EAB7BD3}"/>
              </a:ext>
            </a:extLst>
          </p:cNvPr>
          <p:cNvCxnSpPr>
            <a:cxnSpLocks/>
          </p:cNvCxnSpPr>
          <p:nvPr/>
        </p:nvCxnSpPr>
        <p:spPr>
          <a:xfrm flipV="1">
            <a:off x="7889298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4BE8A8-F50B-4A13-AB04-9B5B1CF7BC17}"/>
              </a:ext>
            </a:extLst>
          </p:cNvPr>
          <p:cNvCxnSpPr>
            <a:cxnSpLocks/>
          </p:cNvCxnSpPr>
          <p:nvPr/>
        </p:nvCxnSpPr>
        <p:spPr>
          <a:xfrm flipV="1">
            <a:off x="7881277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01EBDF-487E-44C6-8DF6-575D52735A56}"/>
              </a:ext>
            </a:extLst>
          </p:cNvPr>
          <p:cNvSpPr/>
          <p:nvPr/>
        </p:nvSpPr>
        <p:spPr>
          <a:xfrm>
            <a:off x="7235474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87415B-0179-4A4F-91CF-8429898380BF}"/>
                  </a:ext>
                </a:extLst>
              </p:cNvPr>
              <p:cNvSpPr/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87415B-0179-4A4F-91CF-842989838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3253314"/>
                <a:ext cx="753979" cy="7539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7B7BA8F-7709-406E-B0C8-F7009FCFA1C9}"/>
                  </a:ext>
                </a:extLst>
              </p:cNvPr>
              <p:cNvSpPr/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7B7BA8F-7709-406E-B0C8-F7009FCF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832" y="5933787"/>
                <a:ext cx="753979" cy="75397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15A22E-0896-4701-8A16-51F496A90598}"/>
              </a:ext>
            </a:extLst>
          </p:cNvPr>
          <p:cNvCxnSpPr>
            <a:cxnSpLocks/>
          </p:cNvCxnSpPr>
          <p:nvPr/>
        </p:nvCxnSpPr>
        <p:spPr>
          <a:xfrm flipV="1">
            <a:off x="11050822" y="5482312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9EFE4D-6E77-4DCF-80F2-3EC9E3CB10BE}"/>
              </a:ext>
            </a:extLst>
          </p:cNvPr>
          <p:cNvCxnSpPr>
            <a:cxnSpLocks/>
          </p:cNvCxnSpPr>
          <p:nvPr/>
        </p:nvCxnSpPr>
        <p:spPr>
          <a:xfrm flipV="1">
            <a:off x="11042801" y="4007294"/>
            <a:ext cx="0" cy="529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01C7D1B-B56E-4F4B-8564-1D7EB1120B0F}"/>
              </a:ext>
            </a:extLst>
          </p:cNvPr>
          <p:cNvSpPr/>
          <p:nvPr/>
        </p:nvSpPr>
        <p:spPr>
          <a:xfrm>
            <a:off x="10347158" y="4536733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3D7BD4-8428-47D8-BD84-CC55C7D7C5BA}"/>
              </a:ext>
            </a:extLst>
          </p:cNvPr>
          <p:cNvCxnSpPr>
            <a:cxnSpLocks/>
          </p:cNvCxnSpPr>
          <p:nvPr/>
        </p:nvCxnSpPr>
        <p:spPr>
          <a:xfrm>
            <a:off x="8651450" y="5003071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D6F651C-A856-472C-92CB-BA560367E90F}"/>
              </a:ext>
            </a:extLst>
          </p:cNvPr>
          <p:cNvCxnSpPr>
            <a:cxnSpLocks/>
          </p:cNvCxnSpPr>
          <p:nvPr/>
        </p:nvCxnSpPr>
        <p:spPr>
          <a:xfrm flipV="1">
            <a:off x="4923059" y="5003073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FA8E06-E732-4D94-ACE5-ED6412D523B5}"/>
              </a:ext>
            </a:extLst>
          </p:cNvPr>
          <p:cNvCxnSpPr>
            <a:cxnSpLocks/>
          </p:cNvCxnSpPr>
          <p:nvPr/>
        </p:nvCxnSpPr>
        <p:spPr>
          <a:xfrm flipV="1">
            <a:off x="6779228" y="4981667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C99E657-30C2-4B5E-AE55-86D90040E593}"/>
                  </a:ext>
                </a:extLst>
              </p:cNvPr>
              <p:cNvSpPr/>
              <p:nvPr/>
            </p:nvSpPr>
            <p:spPr>
              <a:xfrm>
                <a:off x="3828567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C99E657-30C2-4B5E-AE55-86D90040E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7" y="2189462"/>
                <a:ext cx="753979" cy="75397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0BF441-D4A8-4D81-A096-E44883D506EB}"/>
              </a:ext>
            </a:extLst>
          </p:cNvPr>
          <p:cNvCxnSpPr>
            <a:cxnSpLocks/>
          </p:cNvCxnSpPr>
          <p:nvPr/>
        </p:nvCxnSpPr>
        <p:spPr>
          <a:xfrm flipV="1">
            <a:off x="4213580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2BFEAA3-ADEC-460F-B2A7-D49B07D401C2}"/>
                  </a:ext>
                </a:extLst>
              </p:cNvPr>
              <p:cNvSpPr/>
              <p:nvPr/>
            </p:nvSpPr>
            <p:spPr>
              <a:xfrm>
                <a:off x="5684737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2BFEAA3-ADEC-460F-B2A7-D49B07D40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37" y="2189462"/>
                <a:ext cx="753979" cy="753979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D6F8BF-FA98-4C98-8280-44A8716C69BA}"/>
              </a:ext>
            </a:extLst>
          </p:cNvPr>
          <p:cNvCxnSpPr>
            <a:cxnSpLocks/>
          </p:cNvCxnSpPr>
          <p:nvPr/>
        </p:nvCxnSpPr>
        <p:spPr>
          <a:xfrm flipV="1">
            <a:off x="6069750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DA00D84-3516-477D-95DE-34F644033920}"/>
                  </a:ext>
                </a:extLst>
              </p:cNvPr>
              <p:cNvSpPr/>
              <p:nvPr/>
            </p:nvSpPr>
            <p:spPr>
              <a:xfrm>
                <a:off x="7504287" y="2197317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DA00D84-3516-477D-95DE-34F644033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87" y="2197317"/>
                <a:ext cx="753979" cy="75397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5A0C463-4BE4-409B-A4BF-3B25239FAF5E}"/>
              </a:ext>
            </a:extLst>
          </p:cNvPr>
          <p:cNvCxnSpPr>
            <a:cxnSpLocks/>
          </p:cNvCxnSpPr>
          <p:nvPr/>
        </p:nvCxnSpPr>
        <p:spPr>
          <a:xfrm flipV="1">
            <a:off x="7889300" y="2964198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D70F1BA-B372-4544-A73C-045442EFC0DB}"/>
                  </a:ext>
                </a:extLst>
              </p:cNvPr>
              <p:cNvSpPr/>
              <p:nvPr/>
            </p:nvSpPr>
            <p:spPr>
              <a:xfrm>
                <a:off x="10665811" y="2189462"/>
                <a:ext cx="753979" cy="753979"/>
              </a:xfrm>
              <a:prstGeom prst="ellips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D70F1BA-B372-4544-A73C-045442EFC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811" y="2189462"/>
                <a:ext cx="753979" cy="75397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0B1F9F-5B89-48B7-95F9-1B3A8FB3C217}"/>
              </a:ext>
            </a:extLst>
          </p:cNvPr>
          <p:cNvCxnSpPr>
            <a:cxnSpLocks/>
          </p:cNvCxnSpPr>
          <p:nvPr/>
        </p:nvCxnSpPr>
        <p:spPr>
          <a:xfrm flipV="1">
            <a:off x="11050824" y="2956343"/>
            <a:ext cx="0" cy="304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5AF58EF5-79DC-45FA-85CB-940B6CEFA2C4}"/>
                  </a:ext>
                </a:extLst>
              </p:cNvPr>
              <p:cNvSpPr/>
              <p:nvPr/>
            </p:nvSpPr>
            <p:spPr>
              <a:xfrm>
                <a:off x="9086220" y="1388590"/>
                <a:ext cx="973956" cy="932677"/>
              </a:xfrm>
              <a:prstGeom prst="roundRect">
                <a:avLst/>
              </a:prstGeom>
              <a:solidFill>
                <a:srgbClr val="F8CBAD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5AF58EF5-79DC-45FA-85CB-940B6CEFA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20" y="1388590"/>
                <a:ext cx="973956" cy="932677"/>
              </a:xfrm>
              <a:prstGeom prst="roundRect">
                <a:avLst/>
              </a:prstGeom>
              <a:blipFill>
                <a:blip r:embed="rId3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30379CDC-3DF2-42FB-8BCD-9C676842FB7B}"/>
              </a:ext>
            </a:extLst>
          </p:cNvPr>
          <p:cNvCxnSpPr>
            <a:cxnSpLocks/>
            <a:stCxn id="50" idx="0"/>
            <a:endCxn id="58" idx="1"/>
          </p:cNvCxnSpPr>
          <p:nvPr/>
        </p:nvCxnSpPr>
        <p:spPr>
          <a:xfrm rot="5400000" flipH="1" flipV="1">
            <a:off x="6478622" y="-418135"/>
            <a:ext cx="334533" cy="488066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0CA57DA3-C12B-42C8-A8D4-B59DB1FEB3AB}"/>
              </a:ext>
            </a:extLst>
          </p:cNvPr>
          <p:cNvCxnSpPr>
            <a:cxnSpLocks/>
            <a:stCxn id="58" idx="3"/>
            <a:endCxn id="56" idx="1"/>
          </p:cNvCxnSpPr>
          <p:nvPr/>
        </p:nvCxnSpPr>
        <p:spPr>
          <a:xfrm>
            <a:off x="10060176" y="1854929"/>
            <a:ext cx="716053" cy="44495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524CC407-705C-4C92-866D-CC0A1AE1FA58}"/>
              </a:ext>
            </a:extLst>
          </p:cNvPr>
          <p:cNvCxnSpPr>
            <a:cxnSpLocks/>
            <a:stCxn id="52" idx="0"/>
            <a:endCxn id="58" idx="1"/>
          </p:cNvCxnSpPr>
          <p:nvPr/>
        </p:nvCxnSpPr>
        <p:spPr>
          <a:xfrm rot="5400000" flipH="1" flipV="1">
            <a:off x="7406707" y="509950"/>
            <a:ext cx="334533" cy="302449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99EDB21B-0636-4105-8CDE-7BB09649A383}"/>
              </a:ext>
            </a:extLst>
          </p:cNvPr>
          <p:cNvCxnSpPr>
            <a:cxnSpLocks/>
            <a:stCxn id="56" idx="0"/>
            <a:endCxn id="58" idx="3"/>
          </p:cNvCxnSpPr>
          <p:nvPr/>
        </p:nvCxnSpPr>
        <p:spPr>
          <a:xfrm rot="16200000" flipV="1">
            <a:off x="10384223" y="1530883"/>
            <a:ext cx="334533" cy="982625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30CB933-2603-4080-91B0-E054B765152D}"/>
              </a:ext>
            </a:extLst>
          </p:cNvPr>
          <p:cNvSpPr txBox="1"/>
          <p:nvPr/>
        </p:nvSpPr>
        <p:spPr>
          <a:xfrm>
            <a:off x="1245616" y="2021926"/>
            <a:ext cx="166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Backward pass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8E9BC84-73FD-4468-BBF8-13E2CE6AE2BE}"/>
              </a:ext>
            </a:extLst>
          </p:cNvPr>
          <p:cNvCxnSpPr>
            <a:cxnSpLocks/>
          </p:cNvCxnSpPr>
          <p:nvPr/>
        </p:nvCxnSpPr>
        <p:spPr>
          <a:xfrm flipH="1">
            <a:off x="3282043" y="6731845"/>
            <a:ext cx="8343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7ABF76-A8C0-4B60-B85B-69F0C19A5F80}"/>
              </a:ext>
            </a:extLst>
          </p:cNvPr>
          <p:cNvCxnSpPr>
            <a:cxnSpLocks/>
            <a:stCxn id="31" idx="5"/>
          </p:cNvCxnSpPr>
          <p:nvPr/>
        </p:nvCxnSpPr>
        <p:spPr>
          <a:xfrm flipH="1">
            <a:off x="6325574" y="3896875"/>
            <a:ext cx="2724" cy="647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A16EC7-CCCE-4769-860A-4905A6401C7A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8147848" y="3896875"/>
            <a:ext cx="0" cy="647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0625F0-28DE-48E9-BB9C-B5DC65E8E7B9}"/>
              </a:ext>
            </a:extLst>
          </p:cNvPr>
          <p:cNvCxnSpPr>
            <a:cxnSpLocks/>
            <a:stCxn id="42" idx="5"/>
          </p:cNvCxnSpPr>
          <p:nvPr/>
        </p:nvCxnSpPr>
        <p:spPr>
          <a:xfrm>
            <a:off x="11309372" y="3896875"/>
            <a:ext cx="0" cy="6398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EB8352D-3205-4C59-866E-8B21A637CBD8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4472129" y="3896875"/>
            <a:ext cx="1207" cy="6269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C6988A-FBDE-417F-AA83-A9FE37BE1BBE}"/>
              </a:ext>
            </a:extLst>
          </p:cNvPr>
          <p:cNvCxnSpPr>
            <a:cxnSpLocks/>
            <a:stCxn id="52" idx="5"/>
            <a:endCxn id="31" idx="7"/>
          </p:cNvCxnSpPr>
          <p:nvPr/>
        </p:nvCxnSpPr>
        <p:spPr>
          <a:xfrm>
            <a:off x="6328298" y="2833023"/>
            <a:ext cx="0" cy="530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05D3B29-3B1E-4939-9413-DA9D2C3D6187}"/>
              </a:ext>
            </a:extLst>
          </p:cNvPr>
          <p:cNvCxnSpPr>
            <a:cxnSpLocks/>
            <a:stCxn id="54" idx="5"/>
            <a:endCxn id="37" idx="7"/>
          </p:cNvCxnSpPr>
          <p:nvPr/>
        </p:nvCxnSpPr>
        <p:spPr>
          <a:xfrm>
            <a:off x="8147848" y="2840878"/>
            <a:ext cx="0" cy="522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115F369-646D-42C7-A68D-D584D56692F9}"/>
              </a:ext>
            </a:extLst>
          </p:cNvPr>
          <p:cNvCxnSpPr>
            <a:cxnSpLocks/>
            <a:stCxn id="50" idx="5"/>
            <a:endCxn id="22" idx="7"/>
          </p:cNvCxnSpPr>
          <p:nvPr/>
        </p:nvCxnSpPr>
        <p:spPr>
          <a:xfrm>
            <a:off x="4472128" y="2833023"/>
            <a:ext cx="1" cy="530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292E5BE-DEDA-41ED-9C1E-9A662E98F375}"/>
              </a:ext>
            </a:extLst>
          </p:cNvPr>
          <p:cNvCxnSpPr>
            <a:cxnSpLocks/>
            <a:stCxn id="56" idx="5"/>
            <a:endCxn id="42" idx="7"/>
          </p:cNvCxnSpPr>
          <p:nvPr/>
        </p:nvCxnSpPr>
        <p:spPr>
          <a:xfrm>
            <a:off x="11309372" y="2833023"/>
            <a:ext cx="0" cy="530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2FEC526-B1A7-477C-B8B9-F486CEE8BDEC}"/>
              </a:ext>
            </a:extLst>
          </p:cNvPr>
          <p:cNvCxnSpPr>
            <a:cxnSpLocks/>
          </p:cNvCxnSpPr>
          <p:nvPr/>
        </p:nvCxnSpPr>
        <p:spPr>
          <a:xfrm flipH="1">
            <a:off x="4917387" y="4766308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E99AC2D-5886-4840-A3C9-5560FD1F14DE}"/>
              </a:ext>
            </a:extLst>
          </p:cNvPr>
          <p:cNvCxnSpPr>
            <a:cxnSpLocks/>
          </p:cNvCxnSpPr>
          <p:nvPr/>
        </p:nvCxnSpPr>
        <p:spPr>
          <a:xfrm flipH="1">
            <a:off x="6770526" y="4756509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B5D8637-D5B8-49D5-A0D7-C387EB3CC44E}"/>
              </a:ext>
            </a:extLst>
          </p:cNvPr>
          <p:cNvCxnSpPr>
            <a:cxnSpLocks/>
          </p:cNvCxnSpPr>
          <p:nvPr/>
        </p:nvCxnSpPr>
        <p:spPr>
          <a:xfrm flipH="1">
            <a:off x="8648619" y="4766308"/>
            <a:ext cx="16985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77CF99BC-64E2-4BBE-A66E-85B8E29C8FB2}"/>
              </a:ext>
            </a:extLst>
          </p:cNvPr>
          <p:cNvCxnSpPr>
            <a:cxnSpLocks/>
            <a:stCxn id="58" idx="1"/>
            <a:endCxn id="52" idx="7"/>
          </p:cNvCxnSpPr>
          <p:nvPr/>
        </p:nvCxnSpPr>
        <p:spPr>
          <a:xfrm rot="10800000" flipV="1">
            <a:off x="6328298" y="1854928"/>
            <a:ext cx="2757922" cy="44495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2C11AC79-24A3-4A8C-9D57-42DDA4CB8870}"/>
              </a:ext>
            </a:extLst>
          </p:cNvPr>
          <p:cNvCxnSpPr>
            <a:cxnSpLocks/>
            <a:stCxn id="58" idx="1"/>
            <a:endCxn id="54" idx="7"/>
          </p:cNvCxnSpPr>
          <p:nvPr/>
        </p:nvCxnSpPr>
        <p:spPr>
          <a:xfrm rot="10800000" flipV="1">
            <a:off x="8147848" y="1854929"/>
            <a:ext cx="938372" cy="452806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9D57F3E8-A83B-495D-B586-E4CF6CD26048}"/>
              </a:ext>
            </a:extLst>
          </p:cNvPr>
          <p:cNvCxnSpPr>
            <a:cxnSpLocks/>
            <a:stCxn id="58" idx="1"/>
            <a:endCxn id="50" idx="7"/>
          </p:cNvCxnSpPr>
          <p:nvPr/>
        </p:nvCxnSpPr>
        <p:spPr>
          <a:xfrm rot="10800000" flipV="1">
            <a:off x="4472128" y="1854928"/>
            <a:ext cx="4614092" cy="44495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01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6A0E-3A47-4342-9CC2-CA5E81AC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RNN Gradient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29CED-8532-4537-813F-F6CCD23C1E28}"/>
                  </a:ext>
                </a:extLst>
              </p:cNvPr>
              <p:cNvSpPr txBox="1"/>
              <p:nvPr/>
            </p:nvSpPr>
            <p:spPr>
              <a:xfrm>
                <a:off x="3518687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29CED-8532-4537-813F-F6CCD23C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87" y="2361584"/>
                <a:ext cx="464101" cy="276999"/>
              </a:xfrm>
              <a:prstGeom prst="rect">
                <a:avLst/>
              </a:prstGeom>
              <a:blipFill>
                <a:blip r:embed="rId2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F71DD-5C22-445B-958D-122A46766268}"/>
                  </a:ext>
                </a:extLst>
              </p:cNvPr>
              <p:cNvSpPr txBox="1"/>
              <p:nvPr/>
            </p:nvSpPr>
            <p:spPr>
              <a:xfrm>
                <a:off x="5371826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F71DD-5C22-445B-958D-122A46766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826" y="2361584"/>
                <a:ext cx="464101" cy="276999"/>
              </a:xfrm>
              <a:prstGeom prst="rect">
                <a:avLst/>
              </a:prstGeom>
              <a:blipFill>
                <a:blip r:embed="rId3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52EBA8-866C-4B9A-93EF-B9B3CB6CB4AB}"/>
                  </a:ext>
                </a:extLst>
              </p:cNvPr>
              <p:cNvSpPr txBox="1"/>
              <p:nvPr/>
            </p:nvSpPr>
            <p:spPr>
              <a:xfrm>
                <a:off x="7868553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52EBA8-866C-4B9A-93EF-B9B3CB6CB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553" y="2361584"/>
                <a:ext cx="464101" cy="276999"/>
              </a:xfrm>
              <a:prstGeom prst="rect">
                <a:avLst/>
              </a:prstGeom>
              <a:blipFill>
                <a:blip r:embed="rId4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34B62-44AD-47BD-902F-6C858DAE6289}"/>
                  </a:ext>
                </a:extLst>
              </p:cNvPr>
              <p:cNvSpPr txBox="1"/>
              <p:nvPr/>
            </p:nvSpPr>
            <p:spPr>
              <a:xfrm>
                <a:off x="2087698" y="2893763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34B62-44AD-47BD-902F-6C858DAE6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698" y="2893763"/>
                <a:ext cx="510332" cy="307777"/>
              </a:xfrm>
              <a:prstGeom prst="rect">
                <a:avLst/>
              </a:prstGeom>
              <a:blipFill>
                <a:blip r:embed="rId5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8970E4-D7F3-483B-8DAD-EAD74A860BA8}"/>
                  </a:ext>
                </a:extLst>
              </p:cNvPr>
              <p:cNvSpPr txBox="1"/>
              <p:nvPr/>
            </p:nvSpPr>
            <p:spPr>
              <a:xfrm>
                <a:off x="3836052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8970E4-D7F3-483B-8DAD-EAD74A86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52" y="2887852"/>
                <a:ext cx="510332" cy="307777"/>
              </a:xfrm>
              <a:prstGeom prst="rect">
                <a:avLst/>
              </a:prstGeom>
              <a:blipFill>
                <a:blip r:embed="rId6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D13297-BC2A-43AC-936B-C1B3557CBCB1}"/>
                  </a:ext>
                </a:extLst>
              </p:cNvPr>
              <p:cNvSpPr txBox="1"/>
              <p:nvPr/>
            </p:nvSpPr>
            <p:spPr>
              <a:xfrm>
                <a:off x="5721336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D13297-BC2A-43AC-936B-C1B3557CB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36" y="2887852"/>
                <a:ext cx="510332" cy="307777"/>
              </a:xfrm>
              <a:prstGeom prst="rect">
                <a:avLst/>
              </a:prstGeom>
              <a:blipFill>
                <a:blip r:embed="rId7"/>
                <a:stretch>
                  <a:fillRect l="-12048" r="-4819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21523E-9BD1-47BE-AD0A-D0F006184733}"/>
                  </a:ext>
                </a:extLst>
              </p:cNvPr>
              <p:cNvSpPr txBox="1"/>
              <p:nvPr/>
            </p:nvSpPr>
            <p:spPr>
              <a:xfrm>
                <a:off x="9000677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21523E-9BD1-47BE-AD0A-D0F006184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677" y="2887852"/>
                <a:ext cx="510332" cy="307777"/>
              </a:xfrm>
              <a:prstGeom prst="rect">
                <a:avLst/>
              </a:prstGeom>
              <a:blipFill>
                <a:blip r:embed="rId8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8CDF57-FD28-4252-A211-9BE3F0FEC6DD}"/>
                  </a:ext>
                </a:extLst>
              </p:cNvPr>
              <p:cNvSpPr/>
              <p:nvPr/>
            </p:nvSpPr>
            <p:spPr>
              <a:xfrm>
                <a:off x="2437889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8CDF57-FD28-4252-A211-9BE3F0FEC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89" y="3198608"/>
                <a:ext cx="753979" cy="75397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1FF535-902C-4039-8A66-1B3672F0E07D}"/>
              </a:ext>
            </a:extLst>
          </p:cNvPr>
          <p:cNvCxnSpPr>
            <a:cxnSpLocks/>
          </p:cNvCxnSpPr>
          <p:nvPr/>
        </p:nvCxnSpPr>
        <p:spPr>
          <a:xfrm flipV="1">
            <a:off x="2814879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D038E91-31CE-45D7-824E-010114211164}"/>
                  </a:ext>
                </a:extLst>
              </p:cNvPr>
              <p:cNvSpPr/>
              <p:nvPr/>
            </p:nvSpPr>
            <p:spPr>
              <a:xfrm>
                <a:off x="2111215" y="1801554"/>
                <a:ext cx="1413144" cy="932677"/>
              </a:xfrm>
              <a:prstGeom prst="roundRect">
                <a:avLst/>
              </a:prstGeom>
              <a:solidFill>
                <a:srgbClr val="C5E0B4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D038E91-31CE-45D7-824E-010114211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15" y="1801554"/>
                <a:ext cx="1413144" cy="93267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D9623CC-F92C-4EFB-8DE3-7C6AC9EF9153}"/>
                  </a:ext>
                </a:extLst>
              </p:cNvPr>
              <p:cNvSpPr/>
              <p:nvPr/>
            </p:nvSpPr>
            <p:spPr>
              <a:xfrm>
                <a:off x="4294058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D9623CC-F92C-4EFB-8DE3-7C6AC9EF9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058" y="3198608"/>
                <a:ext cx="753979" cy="75397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E91C7B-C678-4E6B-8CED-688A8836B874}"/>
              </a:ext>
            </a:extLst>
          </p:cNvPr>
          <p:cNvCxnSpPr>
            <a:cxnSpLocks/>
          </p:cNvCxnSpPr>
          <p:nvPr/>
        </p:nvCxnSpPr>
        <p:spPr>
          <a:xfrm flipV="1">
            <a:off x="4671048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4E30A5-5B3D-40B2-B18C-93DC8B599DD7}"/>
              </a:ext>
            </a:extLst>
          </p:cNvPr>
          <p:cNvSpPr/>
          <p:nvPr/>
        </p:nvSpPr>
        <p:spPr>
          <a:xfrm>
            <a:off x="3967384" y="1801554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45605D-C6EC-4EA8-AFF5-15E546DD2E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7687520" y="3177204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D314FDD-38D2-4019-8DB3-162CB6A9BC78}"/>
                  </a:ext>
                </a:extLst>
              </p:cNvPr>
              <p:cNvSpPr/>
              <p:nvPr/>
            </p:nvSpPr>
            <p:spPr>
              <a:xfrm>
                <a:off x="6113608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D314FDD-38D2-4019-8DB3-162CB6A9B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608" y="3198608"/>
                <a:ext cx="753979" cy="75397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B0F716-FABF-4164-8E23-4E6C214D543D}"/>
              </a:ext>
            </a:extLst>
          </p:cNvPr>
          <p:cNvCxnSpPr>
            <a:cxnSpLocks/>
          </p:cNvCxnSpPr>
          <p:nvPr/>
        </p:nvCxnSpPr>
        <p:spPr>
          <a:xfrm flipV="1">
            <a:off x="6490598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9A07114-8732-472C-97C2-44F150109FB1}"/>
              </a:ext>
            </a:extLst>
          </p:cNvPr>
          <p:cNvSpPr/>
          <p:nvPr/>
        </p:nvSpPr>
        <p:spPr>
          <a:xfrm>
            <a:off x="5836774" y="1801554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1BE965-8C67-4121-95A4-EA57DB055FF5}"/>
                  </a:ext>
                </a:extLst>
              </p:cNvPr>
              <p:cNvSpPr/>
              <p:nvPr/>
            </p:nvSpPr>
            <p:spPr>
              <a:xfrm>
                <a:off x="9275132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1BE965-8C67-4121-95A4-EA57DB055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132" y="3198608"/>
                <a:ext cx="753979" cy="753979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44A6CD-3B8D-4AFA-BBEB-22104830FA9B}"/>
              </a:ext>
            </a:extLst>
          </p:cNvPr>
          <p:cNvCxnSpPr>
            <a:cxnSpLocks/>
          </p:cNvCxnSpPr>
          <p:nvPr/>
        </p:nvCxnSpPr>
        <p:spPr>
          <a:xfrm flipV="1">
            <a:off x="9652122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D058D3B-6616-4D1A-BBD9-67D2250562A7}"/>
                  </a:ext>
                </a:extLst>
              </p:cNvPr>
              <p:cNvSpPr/>
              <p:nvPr/>
            </p:nvSpPr>
            <p:spPr>
              <a:xfrm>
                <a:off x="8948458" y="1801554"/>
                <a:ext cx="1413144" cy="932677"/>
              </a:xfrm>
              <a:prstGeom prst="roundRect">
                <a:avLst/>
              </a:prstGeom>
              <a:solidFill>
                <a:srgbClr val="C5E0B4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D058D3B-6616-4D1A-BBD9-67D22505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58" y="1801554"/>
                <a:ext cx="1413144" cy="932677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7217A0-2E8C-4EEA-9526-4629555615A4}"/>
              </a:ext>
            </a:extLst>
          </p:cNvPr>
          <p:cNvCxnSpPr>
            <a:cxnSpLocks/>
          </p:cNvCxnSpPr>
          <p:nvPr/>
        </p:nvCxnSpPr>
        <p:spPr>
          <a:xfrm>
            <a:off x="7252750" y="2267892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B348CD-00C1-4087-B51A-334522E2A669}"/>
              </a:ext>
            </a:extLst>
          </p:cNvPr>
          <p:cNvCxnSpPr>
            <a:cxnSpLocks/>
          </p:cNvCxnSpPr>
          <p:nvPr/>
        </p:nvCxnSpPr>
        <p:spPr>
          <a:xfrm flipV="1">
            <a:off x="3524359" y="2267894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0DF478-6C6F-4446-BF03-49CCF33E6946}"/>
              </a:ext>
            </a:extLst>
          </p:cNvPr>
          <p:cNvCxnSpPr>
            <a:cxnSpLocks/>
          </p:cNvCxnSpPr>
          <p:nvPr/>
        </p:nvCxnSpPr>
        <p:spPr>
          <a:xfrm flipV="1">
            <a:off x="5380528" y="2246488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713D3-6DCD-4798-A5C1-A406B0A65DF7}"/>
              </a:ext>
            </a:extLst>
          </p:cNvPr>
          <p:cNvCxnSpPr>
            <a:cxnSpLocks/>
          </p:cNvCxnSpPr>
          <p:nvPr/>
        </p:nvCxnSpPr>
        <p:spPr>
          <a:xfrm flipH="1">
            <a:off x="3518687" y="2031129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01D925-3C33-41AD-8380-AF40D25D8F4F}"/>
              </a:ext>
            </a:extLst>
          </p:cNvPr>
          <p:cNvCxnSpPr>
            <a:cxnSpLocks/>
          </p:cNvCxnSpPr>
          <p:nvPr/>
        </p:nvCxnSpPr>
        <p:spPr>
          <a:xfrm flipH="1">
            <a:off x="5371826" y="2021330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F8C89D-9DBF-4B15-A6B4-E01CC159BDFC}"/>
              </a:ext>
            </a:extLst>
          </p:cNvPr>
          <p:cNvCxnSpPr>
            <a:cxnSpLocks/>
          </p:cNvCxnSpPr>
          <p:nvPr/>
        </p:nvCxnSpPr>
        <p:spPr>
          <a:xfrm flipH="1">
            <a:off x="7249919" y="2031129"/>
            <a:ext cx="16985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967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23B21E-D123-4BC5-A6A5-CB0BDF78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Standard RNN Gradient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16161-ADB9-4C6C-8AB4-B6A3EF217792}"/>
                  </a:ext>
                </a:extLst>
              </p:cNvPr>
              <p:cNvSpPr txBox="1"/>
              <p:nvPr/>
            </p:nvSpPr>
            <p:spPr>
              <a:xfrm>
                <a:off x="953546" y="4210797"/>
                <a:ext cx="10284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Computing the gradient </a:t>
                </a:r>
                <a:r>
                  <a:rPr lang="en-US" sz="2000" dirty="0" err="1"/>
                  <a:t>wrt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involves</a:t>
                </a:r>
                <a:r>
                  <a:rPr lang="en-US" sz="2000" b="1" dirty="0"/>
                  <a:t>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𝒉𝒉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1" dirty="0"/>
                  <a:t> repeated gradient computation!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16161-ADB9-4C6C-8AB4-B6A3EF217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46" y="4210797"/>
                <a:ext cx="10284905" cy="400110"/>
              </a:xfrm>
              <a:prstGeom prst="rect">
                <a:avLst/>
              </a:prstGeom>
              <a:blipFill>
                <a:blip r:embed="rId4"/>
                <a:stretch>
                  <a:fillRect l="-592" t="-9231" r="-23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B0F25-6390-45DF-B926-014AB2DA7981}"/>
                  </a:ext>
                </a:extLst>
              </p:cNvPr>
              <p:cNvSpPr txBox="1"/>
              <p:nvPr/>
            </p:nvSpPr>
            <p:spPr>
              <a:xfrm>
                <a:off x="3518687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B0F25-6390-45DF-B926-014AB2DA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87" y="2361584"/>
                <a:ext cx="464101" cy="276999"/>
              </a:xfrm>
              <a:prstGeom prst="rect">
                <a:avLst/>
              </a:prstGeom>
              <a:blipFill>
                <a:blip r:embed="rId5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4592C-7374-4C6A-AD24-3F1FE558B6CE}"/>
                  </a:ext>
                </a:extLst>
              </p:cNvPr>
              <p:cNvSpPr txBox="1"/>
              <p:nvPr/>
            </p:nvSpPr>
            <p:spPr>
              <a:xfrm>
                <a:off x="5371826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4592C-7374-4C6A-AD24-3F1FE558B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826" y="2361584"/>
                <a:ext cx="464101" cy="276999"/>
              </a:xfrm>
              <a:prstGeom prst="rect">
                <a:avLst/>
              </a:prstGeom>
              <a:blipFill>
                <a:blip r:embed="rId6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39F70B-0EF5-4963-9ED1-E7EE2C5CF132}"/>
                  </a:ext>
                </a:extLst>
              </p:cNvPr>
              <p:cNvSpPr txBox="1"/>
              <p:nvPr/>
            </p:nvSpPr>
            <p:spPr>
              <a:xfrm>
                <a:off x="7868553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39F70B-0EF5-4963-9ED1-E7EE2C5CF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553" y="2361584"/>
                <a:ext cx="464101" cy="276999"/>
              </a:xfrm>
              <a:prstGeom prst="rect">
                <a:avLst/>
              </a:prstGeom>
              <a:blipFill>
                <a:blip r:embed="rId7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BA97F1-6686-4F2C-9920-CCE1DB4C0796}"/>
                  </a:ext>
                </a:extLst>
              </p:cNvPr>
              <p:cNvSpPr txBox="1"/>
              <p:nvPr/>
            </p:nvSpPr>
            <p:spPr>
              <a:xfrm>
                <a:off x="2087698" y="2893763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BA97F1-6686-4F2C-9920-CCE1DB4C0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698" y="2893763"/>
                <a:ext cx="510332" cy="307777"/>
              </a:xfrm>
              <a:prstGeom prst="rect">
                <a:avLst/>
              </a:prstGeom>
              <a:blipFill>
                <a:blip r:embed="rId8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7D5FA6-A0E3-447A-A99C-932338623B05}"/>
                  </a:ext>
                </a:extLst>
              </p:cNvPr>
              <p:cNvSpPr txBox="1"/>
              <p:nvPr/>
            </p:nvSpPr>
            <p:spPr>
              <a:xfrm>
                <a:off x="3836052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7D5FA6-A0E3-447A-A99C-93233862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52" y="2887852"/>
                <a:ext cx="510332" cy="307777"/>
              </a:xfrm>
              <a:prstGeom prst="rect">
                <a:avLst/>
              </a:prstGeom>
              <a:blipFill>
                <a:blip r:embed="rId9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35C315-2510-48D0-92DE-BA363449A012}"/>
                  </a:ext>
                </a:extLst>
              </p:cNvPr>
              <p:cNvSpPr txBox="1"/>
              <p:nvPr/>
            </p:nvSpPr>
            <p:spPr>
              <a:xfrm>
                <a:off x="5721336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35C315-2510-48D0-92DE-BA363449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36" y="2887852"/>
                <a:ext cx="510332" cy="307777"/>
              </a:xfrm>
              <a:prstGeom prst="rect">
                <a:avLst/>
              </a:prstGeom>
              <a:blipFill>
                <a:blip r:embed="rId10"/>
                <a:stretch>
                  <a:fillRect l="-12048" r="-4819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15A7B8-D009-46C2-81C3-73B4C673E00E}"/>
                  </a:ext>
                </a:extLst>
              </p:cNvPr>
              <p:cNvSpPr txBox="1"/>
              <p:nvPr/>
            </p:nvSpPr>
            <p:spPr>
              <a:xfrm>
                <a:off x="9000677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15A7B8-D009-46C2-81C3-73B4C673E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677" y="2887852"/>
                <a:ext cx="510332" cy="307777"/>
              </a:xfrm>
              <a:prstGeom prst="rect">
                <a:avLst/>
              </a:prstGeom>
              <a:blipFill>
                <a:blip r:embed="rId11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3603D72-BE26-4415-8166-A4C72DD050B2}"/>
                  </a:ext>
                </a:extLst>
              </p:cNvPr>
              <p:cNvSpPr/>
              <p:nvPr/>
            </p:nvSpPr>
            <p:spPr>
              <a:xfrm>
                <a:off x="2437889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3603D72-BE26-4415-8166-A4C72DD05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89" y="3198608"/>
                <a:ext cx="753979" cy="75397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149A40-43F5-477A-9D67-752292B1269F}"/>
              </a:ext>
            </a:extLst>
          </p:cNvPr>
          <p:cNvCxnSpPr>
            <a:cxnSpLocks/>
          </p:cNvCxnSpPr>
          <p:nvPr/>
        </p:nvCxnSpPr>
        <p:spPr>
          <a:xfrm flipV="1">
            <a:off x="2814879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400093-31E4-4E2C-84B2-E55C72D9CD6B}"/>
                  </a:ext>
                </a:extLst>
              </p:cNvPr>
              <p:cNvSpPr/>
              <p:nvPr/>
            </p:nvSpPr>
            <p:spPr>
              <a:xfrm>
                <a:off x="2111215" y="1801554"/>
                <a:ext cx="1413144" cy="932677"/>
              </a:xfrm>
              <a:prstGeom prst="roundRect">
                <a:avLst/>
              </a:prstGeom>
              <a:solidFill>
                <a:srgbClr val="C5E0B4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400093-31E4-4E2C-84B2-E55C72D9C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15" y="1801554"/>
                <a:ext cx="1413144" cy="93267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6EC257-6DA4-408C-B4B2-DF2631E8080B}"/>
                  </a:ext>
                </a:extLst>
              </p:cNvPr>
              <p:cNvSpPr/>
              <p:nvPr/>
            </p:nvSpPr>
            <p:spPr>
              <a:xfrm>
                <a:off x="4294058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6EC257-6DA4-408C-B4B2-DF2631E80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058" y="3198608"/>
                <a:ext cx="753979" cy="75397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340A32-C18B-4AFF-9458-FDF1F9D731CC}"/>
              </a:ext>
            </a:extLst>
          </p:cNvPr>
          <p:cNvCxnSpPr>
            <a:cxnSpLocks/>
          </p:cNvCxnSpPr>
          <p:nvPr/>
        </p:nvCxnSpPr>
        <p:spPr>
          <a:xfrm flipV="1">
            <a:off x="4671048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DC9245-A2A5-438D-BA5C-56A9B73FCDB5}"/>
              </a:ext>
            </a:extLst>
          </p:cNvPr>
          <p:cNvSpPr/>
          <p:nvPr/>
        </p:nvSpPr>
        <p:spPr>
          <a:xfrm>
            <a:off x="3967384" y="1801554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8D817F-40AD-4346-B15E-E810DBA0EE6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7687520" y="3177204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1A8CB77-A9D9-4EDA-9FDF-CB5C1F13D113}"/>
                  </a:ext>
                </a:extLst>
              </p:cNvPr>
              <p:cNvSpPr/>
              <p:nvPr/>
            </p:nvSpPr>
            <p:spPr>
              <a:xfrm>
                <a:off x="6113608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1A8CB77-A9D9-4EDA-9FDF-CB5C1F13D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608" y="3198608"/>
                <a:ext cx="753979" cy="7539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8D7CD5-F4AB-43DD-9F80-45F8F9D63381}"/>
              </a:ext>
            </a:extLst>
          </p:cNvPr>
          <p:cNvCxnSpPr>
            <a:cxnSpLocks/>
          </p:cNvCxnSpPr>
          <p:nvPr/>
        </p:nvCxnSpPr>
        <p:spPr>
          <a:xfrm flipV="1">
            <a:off x="6490598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E3FD65-22D8-4B3F-BBCE-E5722402E178}"/>
              </a:ext>
            </a:extLst>
          </p:cNvPr>
          <p:cNvSpPr/>
          <p:nvPr/>
        </p:nvSpPr>
        <p:spPr>
          <a:xfrm>
            <a:off x="5836774" y="1801554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B5034BD-0765-4BC6-9426-FF6B57E4F0CF}"/>
                  </a:ext>
                </a:extLst>
              </p:cNvPr>
              <p:cNvSpPr/>
              <p:nvPr/>
            </p:nvSpPr>
            <p:spPr>
              <a:xfrm>
                <a:off x="9275132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B5034BD-0765-4BC6-9426-FF6B57E4F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132" y="3198608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036EF1-9308-4527-8780-E540F18C815D}"/>
              </a:ext>
            </a:extLst>
          </p:cNvPr>
          <p:cNvCxnSpPr>
            <a:cxnSpLocks/>
          </p:cNvCxnSpPr>
          <p:nvPr/>
        </p:nvCxnSpPr>
        <p:spPr>
          <a:xfrm flipV="1">
            <a:off x="9652122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9CEDB75-5ADD-4D7E-9A6D-64A924B3DA35}"/>
                  </a:ext>
                </a:extLst>
              </p:cNvPr>
              <p:cNvSpPr/>
              <p:nvPr/>
            </p:nvSpPr>
            <p:spPr>
              <a:xfrm>
                <a:off x="8948458" y="1801554"/>
                <a:ext cx="1413144" cy="932677"/>
              </a:xfrm>
              <a:prstGeom prst="roundRect">
                <a:avLst/>
              </a:prstGeom>
              <a:solidFill>
                <a:srgbClr val="C5E0B4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9CEDB75-5ADD-4D7E-9A6D-64A924B3D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58" y="1801554"/>
                <a:ext cx="1413144" cy="932677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A29189-139E-4725-A2ED-5BA12EAC4E21}"/>
              </a:ext>
            </a:extLst>
          </p:cNvPr>
          <p:cNvCxnSpPr>
            <a:cxnSpLocks/>
          </p:cNvCxnSpPr>
          <p:nvPr/>
        </p:nvCxnSpPr>
        <p:spPr>
          <a:xfrm>
            <a:off x="7252750" y="2267892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1F4393-02FF-4398-B9A0-0301954C50E1}"/>
              </a:ext>
            </a:extLst>
          </p:cNvPr>
          <p:cNvCxnSpPr>
            <a:cxnSpLocks/>
          </p:cNvCxnSpPr>
          <p:nvPr/>
        </p:nvCxnSpPr>
        <p:spPr>
          <a:xfrm flipV="1">
            <a:off x="3524359" y="2267894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AA6CFC-C50D-4E96-97C6-4B6FB287FCC2}"/>
              </a:ext>
            </a:extLst>
          </p:cNvPr>
          <p:cNvCxnSpPr>
            <a:cxnSpLocks/>
          </p:cNvCxnSpPr>
          <p:nvPr/>
        </p:nvCxnSpPr>
        <p:spPr>
          <a:xfrm flipV="1">
            <a:off x="5380528" y="2246488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5A634F-E5CE-4577-96AB-DF8A524D7B7A}"/>
              </a:ext>
            </a:extLst>
          </p:cNvPr>
          <p:cNvCxnSpPr>
            <a:cxnSpLocks/>
          </p:cNvCxnSpPr>
          <p:nvPr/>
        </p:nvCxnSpPr>
        <p:spPr>
          <a:xfrm flipH="1">
            <a:off x="3518687" y="2031129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ED2CB-DFE7-4DE4-A7C6-EFBB3A738994}"/>
              </a:ext>
            </a:extLst>
          </p:cNvPr>
          <p:cNvCxnSpPr>
            <a:cxnSpLocks/>
          </p:cNvCxnSpPr>
          <p:nvPr/>
        </p:nvCxnSpPr>
        <p:spPr>
          <a:xfrm flipH="1">
            <a:off x="5371826" y="2021330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E88C82-9F47-40B5-B3F6-89088CB7D501}"/>
              </a:ext>
            </a:extLst>
          </p:cNvPr>
          <p:cNvCxnSpPr>
            <a:cxnSpLocks/>
          </p:cNvCxnSpPr>
          <p:nvPr/>
        </p:nvCxnSpPr>
        <p:spPr>
          <a:xfrm flipH="1">
            <a:off x="7249919" y="2031129"/>
            <a:ext cx="16985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328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BCC0D6-A9DC-4885-8188-5FFF780E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Standard RNN Gradient Flow: 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91430-B945-4851-84D2-C2C3F8614C26}"/>
                  </a:ext>
                </a:extLst>
              </p:cNvPr>
              <p:cNvSpPr txBox="1"/>
              <p:nvPr/>
            </p:nvSpPr>
            <p:spPr>
              <a:xfrm>
                <a:off x="953546" y="4210797"/>
                <a:ext cx="10284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Computing the gradient </a:t>
                </a:r>
                <a:r>
                  <a:rPr lang="en-US" sz="2000" dirty="0" err="1"/>
                  <a:t>wrt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involves</a:t>
                </a:r>
                <a:r>
                  <a:rPr lang="en-US" sz="2000" b="1" dirty="0"/>
                  <a:t>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𝒉𝒉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1" dirty="0"/>
                  <a:t> repeated gradient computation!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91430-B945-4851-84D2-C2C3F861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46" y="4210797"/>
                <a:ext cx="10284905" cy="400110"/>
              </a:xfrm>
              <a:prstGeom prst="rect">
                <a:avLst/>
              </a:prstGeom>
              <a:blipFill>
                <a:blip r:embed="rId4"/>
                <a:stretch>
                  <a:fillRect l="-592" t="-9231" r="-23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83243D-7125-456A-B850-09222392AD3F}"/>
              </a:ext>
            </a:extLst>
          </p:cNvPr>
          <p:cNvSpPr/>
          <p:nvPr/>
        </p:nvSpPr>
        <p:spPr>
          <a:xfrm>
            <a:off x="838200" y="4865410"/>
            <a:ext cx="2609252" cy="162746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Many Values &gt; 1: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exploding gradients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Gradient clipping </a:t>
            </a:r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scale big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56EBC-0C11-4C5E-8E58-AF04DC9CE251}"/>
                  </a:ext>
                </a:extLst>
              </p:cNvPr>
              <p:cNvSpPr txBox="1"/>
              <p:nvPr/>
            </p:nvSpPr>
            <p:spPr>
              <a:xfrm>
                <a:off x="3518687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56EBC-0C11-4C5E-8E58-AF04DC9C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87" y="2361584"/>
                <a:ext cx="464101" cy="276999"/>
              </a:xfrm>
              <a:prstGeom prst="rect">
                <a:avLst/>
              </a:prstGeom>
              <a:blipFill>
                <a:blip r:embed="rId5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8FEABB-DEDC-4100-BF5A-456BA7821959}"/>
                  </a:ext>
                </a:extLst>
              </p:cNvPr>
              <p:cNvSpPr txBox="1"/>
              <p:nvPr/>
            </p:nvSpPr>
            <p:spPr>
              <a:xfrm>
                <a:off x="5371826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8FEABB-DEDC-4100-BF5A-456BA7821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826" y="2361584"/>
                <a:ext cx="464101" cy="276999"/>
              </a:xfrm>
              <a:prstGeom prst="rect">
                <a:avLst/>
              </a:prstGeom>
              <a:blipFill>
                <a:blip r:embed="rId6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6671C5-58D7-4910-9A11-41FA0A0BB01C}"/>
                  </a:ext>
                </a:extLst>
              </p:cNvPr>
              <p:cNvSpPr txBox="1"/>
              <p:nvPr/>
            </p:nvSpPr>
            <p:spPr>
              <a:xfrm>
                <a:off x="7868553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6671C5-58D7-4910-9A11-41FA0A0BB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553" y="2361584"/>
                <a:ext cx="464101" cy="276999"/>
              </a:xfrm>
              <a:prstGeom prst="rect">
                <a:avLst/>
              </a:prstGeom>
              <a:blipFill>
                <a:blip r:embed="rId7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A65161-56CA-4C1E-84A0-D91E5F9D012E}"/>
                  </a:ext>
                </a:extLst>
              </p:cNvPr>
              <p:cNvSpPr txBox="1"/>
              <p:nvPr/>
            </p:nvSpPr>
            <p:spPr>
              <a:xfrm>
                <a:off x="2087698" y="2893763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A65161-56CA-4C1E-84A0-D91E5F9D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698" y="2893763"/>
                <a:ext cx="510332" cy="307777"/>
              </a:xfrm>
              <a:prstGeom prst="rect">
                <a:avLst/>
              </a:prstGeom>
              <a:blipFill>
                <a:blip r:embed="rId8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78551-6023-46BB-BEE7-C53848F7CEC5}"/>
                  </a:ext>
                </a:extLst>
              </p:cNvPr>
              <p:cNvSpPr txBox="1"/>
              <p:nvPr/>
            </p:nvSpPr>
            <p:spPr>
              <a:xfrm>
                <a:off x="3836052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78551-6023-46BB-BEE7-C53848F7C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52" y="2887852"/>
                <a:ext cx="510332" cy="307777"/>
              </a:xfrm>
              <a:prstGeom prst="rect">
                <a:avLst/>
              </a:prstGeom>
              <a:blipFill>
                <a:blip r:embed="rId9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18EB12-CEA3-46F9-981B-779CAEEC2BDD}"/>
                  </a:ext>
                </a:extLst>
              </p:cNvPr>
              <p:cNvSpPr txBox="1"/>
              <p:nvPr/>
            </p:nvSpPr>
            <p:spPr>
              <a:xfrm>
                <a:off x="5721336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18EB12-CEA3-46F9-981B-779CAEEC2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36" y="2887852"/>
                <a:ext cx="510332" cy="307777"/>
              </a:xfrm>
              <a:prstGeom prst="rect">
                <a:avLst/>
              </a:prstGeom>
              <a:blipFill>
                <a:blip r:embed="rId10"/>
                <a:stretch>
                  <a:fillRect l="-12048" r="-4819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239BD1-09B3-4AA2-979C-0883960F3B8E}"/>
                  </a:ext>
                </a:extLst>
              </p:cNvPr>
              <p:cNvSpPr txBox="1"/>
              <p:nvPr/>
            </p:nvSpPr>
            <p:spPr>
              <a:xfrm>
                <a:off x="9000677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239BD1-09B3-4AA2-979C-0883960F3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677" y="2887852"/>
                <a:ext cx="510332" cy="307777"/>
              </a:xfrm>
              <a:prstGeom prst="rect">
                <a:avLst/>
              </a:prstGeom>
              <a:blipFill>
                <a:blip r:embed="rId11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0E6D7F4-A8CF-489A-B53E-B2CD0574E560}"/>
                  </a:ext>
                </a:extLst>
              </p:cNvPr>
              <p:cNvSpPr/>
              <p:nvPr/>
            </p:nvSpPr>
            <p:spPr>
              <a:xfrm>
                <a:off x="2437889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0E6D7F4-A8CF-489A-B53E-B2CD0574E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89" y="3198608"/>
                <a:ext cx="753979" cy="75397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EB6EDB-5BB1-496F-B2FE-C329A60CC9D8}"/>
              </a:ext>
            </a:extLst>
          </p:cNvPr>
          <p:cNvCxnSpPr>
            <a:cxnSpLocks/>
          </p:cNvCxnSpPr>
          <p:nvPr/>
        </p:nvCxnSpPr>
        <p:spPr>
          <a:xfrm flipV="1">
            <a:off x="2814879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B38D82A-6C85-431D-B8F6-8AA4AF0731FC}"/>
                  </a:ext>
                </a:extLst>
              </p:cNvPr>
              <p:cNvSpPr/>
              <p:nvPr/>
            </p:nvSpPr>
            <p:spPr>
              <a:xfrm>
                <a:off x="2111215" y="1801554"/>
                <a:ext cx="1413144" cy="932677"/>
              </a:xfrm>
              <a:prstGeom prst="roundRect">
                <a:avLst/>
              </a:prstGeom>
              <a:solidFill>
                <a:srgbClr val="C5E0B4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B38D82A-6C85-431D-B8F6-8AA4AF073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15" y="1801554"/>
                <a:ext cx="1413144" cy="93267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A3AF8F-9B18-49F5-8B3A-0DD763AFE7CC}"/>
                  </a:ext>
                </a:extLst>
              </p:cNvPr>
              <p:cNvSpPr/>
              <p:nvPr/>
            </p:nvSpPr>
            <p:spPr>
              <a:xfrm>
                <a:off x="4294058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A3AF8F-9B18-49F5-8B3A-0DD763AFE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058" y="3198608"/>
                <a:ext cx="753979" cy="75397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DFCFBE-0B49-4E34-AD2A-59F3D1ED31E4}"/>
              </a:ext>
            </a:extLst>
          </p:cNvPr>
          <p:cNvCxnSpPr>
            <a:cxnSpLocks/>
          </p:cNvCxnSpPr>
          <p:nvPr/>
        </p:nvCxnSpPr>
        <p:spPr>
          <a:xfrm flipV="1">
            <a:off x="4671048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5D86CD-CF70-47BB-89C7-C8511BEE4D49}"/>
              </a:ext>
            </a:extLst>
          </p:cNvPr>
          <p:cNvSpPr/>
          <p:nvPr/>
        </p:nvSpPr>
        <p:spPr>
          <a:xfrm>
            <a:off x="3967384" y="1801554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824233-4402-494F-B9AE-6BD13B65C0C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7687520" y="3177204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407E06F-6372-42D9-A70C-BE8F5DB80211}"/>
                  </a:ext>
                </a:extLst>
              </p:cNvPr>
              <p:cNvSpPr/>
              <p:nvPr/>
            </p:nvSpPr>
            <p:spPr>
              <a:xfrm>
                <a:off x="6113608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407E06F-6372-42D9-A70C-BE8F5DB80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608" y="3198608"/>
                <a:ext cx="753979" cy="7539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6B245D-4335-4213-B8A7-4179CB70FFB3}"/>
              </a:ext>
            </a:extLst>
          </p:cNvPr>
          <p:cNvCxnSpPr>
            <a:cxnSpLocks/>
          </p:cNvCxnSpPr>
          <p:nvPr/>
        </p:nvCxnSpPr>
        <p:spPr>
          <a:xfrm flipV="1">
            <a:off x="6490598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B64630-F7D1-4646-A2E8-EA2673D960E7}"/>
              </a:ext>
            </a:extLst>
          </p:cNvPr>
          <p:cNvSpPr/>
          <p:nvPr/>
        </p:nvSpPr>
        <p:spPr>
          <a:xfrm>
            <a:off x="5836774" y="1801554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F2CCC35-6A66-4B10-9069-7C2F9A13BD17}"/>
                  </a:ext>
                </a:extLst>
              </p:cNvPr>
              <p:cNvSpPr/>
              <p:nvPr/>
            </p:nvSpPr>
            <p:spPr>
              <a:xfrm>
                <a:off x="9275132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F2CCC35-6A66-4B10-9069-7C2F9A13B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132" y="3198608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80DED7-7D38-4C85-88BB-B57FC1D66BAE}"/>
              </a:ext>
            </a:extLst>
          </p:cNvPr>
          <p:cNvCxnSpPr>
            <a:cxnSpLocks/>
          </p:cNvCxnSpPr>
          <p:nvPr/>
        </p:nvCxnSpPr>
        <p:spPr>
          <a:xfrm flipV="1">
            <a:off x="9652122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9D5C085-A3A8-4368-BF12-8F0EF37CFC37}"/>
                  </a:ext>
                </a:extLst>
              </p:cNvPr>
              <p:cNvSpPr/>
              <p:nvPr/>
            </p:nvSpPr>
            <p:spPr>
              <a:xfrm>
                <a:off x="8948458" y="1801554"/>
                <a:ext cx="1413144" cy="932677"/>
              </a:xfrm>
              <a:prstGeom prst="roundRect">
                <a:avLst/>
              </a:prstGeom>
              <a:solidFill>
                <a:srgbClr val="C5E0B4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9D5C085-A3A8-4368-BF12-8F0EF37CF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58" y="1801554"/>
                <a:ext cx="1413144" cy="932677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86366A-C219-4597-BC02-22DEC322BA81}"/>
              </a:ext>
            </a:extLst>
          </p:cNvPr>
          <p:cNvCxnSpPr>
            <a:cxnSpLocks/>
          </p:cNvCxnSpPr>
          <p:nvPr/>
        </p:nvCxnSpPr>
        <p:spPr>
          <a:xfrm>
            <a:off x="7252750" y="2267892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265F13-667C-4693-B992-2596C25A792A}"/>
              </a:ext>
            </a:extLst>
          </p:cNvPr>
          <p:cNvCxnSpPr>
            <a:cxnSpLocks/>
          </p:cNvCxnSpPr>
          <p:nvPr/>
        </p:nvCxnSpPr>
        <p:spPr>
          <a:xfrm flipV="1">
            <a:off x="3524359" y="2267894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7527A2-C11D-4087-BC87-DD66C47F1E6B}"/>
              </a:ext>
            </a:extLst>
          </p:cNvPr>
          <p:cNvCxnSpPr>
            <a:cxnSpLocks/>
          </p:cNvCxnSpPr>
          <p:nvPr/>
        </p:nvCxnSpPr>
        <p:spPr>
          <a:xfrm flipV="1">
            <a:off x="5380528" y="2246488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3387FF-D481-4BB8-B1E5-018741D68BF8}"/>
              </a:ext>
            </a:extLst>
          </p:cNvPr>
          <p:cNvCxnSpPr>
            <a:cxnSpLocks/>
          </p:cNvCxnSpPr>
          <p:nvPr/>
        </p:nvCxnSpPr>
        <p:spPr>
          <a:xfrm flipH="1">
            <a:off x="3518687" y="2031129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21DA1A-CA91-4D71-AD89-231A95C2F9CE}"/>
              </a:ext>
            </a:extLst>
          </p:cNvPr>
          <p:cNvCxnSpPr>
            <a:cxnSpLocks/>
          </p:cNvCxnSpPr>
          <p:nvPr/>
        </p:nvCxnSpPr>
        <p:spPr>
          <a:xfrm flipH="1">
            <a:off x="5371826" y="2021330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D37F5F-8084-46B5-81C1-FD0C12384ED7}"/>
              </a:ext>
            </a:extLst>
          </p:cNvPr>
          <p:cNvCxnSpPr>
            <a:cxnSpLocks/>
          </p:cNvCxnSpPr>
          <p:nvPr/>
        </p:nvCxnSpPr>
        <p:spPr>
          <a:xfrm flipH="1">
            <a:off x="7249919" y="2031129"/>
            <a:ext cx="16985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49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8D49FB-F991-4752-8979-F1FF7F77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Standard RNN Gradient Flow: Vanishing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4EBF27-C5D2-4EBF-A115-C73B87E48E90}"/>
                  </a:ext>
                </a:extLst>
              </p:cNvPr>
              <p:cNvSpPr txBox="1"/>
              <p:nvPr/>
            </p:nvSpPr>
            <p:spPr>
              <a:xfrm>
                <a:off x="953546" y="4210797"/>
                <a:ext cx="10284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Computing the gradient </a:t>
                </a:r>
                <a:r>
                  <a:rPr lang="en-US" sz="2000" dirty="0" err="1"/>
                  <a:t>wrt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involves</a:t>
                </a:r>
                <a:r>
                  <a:rPr lang="en-US" sz="2000" b="1" dirty="0"/>
                  <a:t>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𝒉𝒉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1" dirty="0"/>
                  <a:t> repeated gradient computation!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4EBF27-C5D2-4EBF-A115-C73B87E48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46" y="4210797"/>
                <a:ext cx="10284905" cy="400110"/>
              </a:xfrm>
              <a:prstGeom prst="rect">
                <a:avLst/>
              </a:prstGeom>
              <a:blipFill>
                <a:blip r:embed="rId4"/>
                <a:stretch>
                  <a:fillRect l="-592" t="-9231" r="-23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394C45-E705-4079-B9AE-809F2CD02A63}"/>
              </a:ext>
            </a:extLst>
          </p:cNvPr>
          <p:cNvSpPr/>
          <p:nvPr/>
        </p:nvSpPr>
        <p:spPr>
          <a:xfrm>
            <a:off x="838200" y="4865410"/>
            <a:ext cx="2609252" cy="1627465"/>
          </a:xfrm>
          <a:prstGeom prst="roundRect">
            <a:avLst/>
          </a:prstGeom>
          <a:solidFill>
            <a:schemeClr val="bg1">
              <a:alpha val="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Many Values &gt; 1:</a:t>
            </a:r>
          </a:p>
          <a:p>
            <a:pPr algn="ctr"/>
            <a:r>
              <a:rPr lang="en-US" b="1" dirty="0">
                <a:solidFill>
                  <a:schemeClr val="tx1">
                    <a:alpha val="15000"/>
                  </a:schemeClr>
                </a:solidFill>
              </a:rPr>
              <a:t>exploding gradients</a:t>
            </a:r>
          </a:p>
          <a:p>
            <a:pPr algn="ctr"/>
            <a:endParaRPr lang="en-US" b="1" dirty="0">
              <a:solidFill>
                <a:schemeClr val="tx1">
                  <a:alpha val="15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tx1">
                    <a:alpha val="15000"/>
                  </a:schemeClr>
                </a:solidFill>
              </a:rPr>
              <a:t>Gradient clipping 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to</a:t>
            </a:r>
          </a:p>
          <a:p>
            <a:pPr algn="ctr"/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scale big gradients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D0B71B-6386-4AC6-BE48-CA44F149B7D8}"/>
              </a:ext>
            </a:extLst>
          </p:cNvPr>
          <p:cNvSpPr/>
          <p:nvPr/>
        </p:nvSpPr>
        <p:spPr>
          <a:xfrm>
            <a:off x="8297334" y="4862487"/>
            <a:ext cx="3234266" cy="162746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Many Values &lt; 1: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vanishing gradients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Activation function</a:t>
            </a:r>
          </a:p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Weight initialization</a:t>
            </a:r>
          </a:p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Network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C2BB2-95E8-42B1-B709-69896D075A12}"/>
                  </a:ext>
                </a:extLst>
              </p:cNvPr>
              <p:cNvSpPr txBox="1"/>
              <p:nvPr/>
            </p:nvSpPr>
            <p:spPr>
              <a:xfrm>
                <a:off x="3518687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C2BB2-95E8-42B1-B709-69896D075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87" y="2361584"/>
                <a:ext cx="464101" cy="276999"/>
              </a:xfrm>
              <a:prstGeom prst="rect">
                <a:avLst/>
              </a:prstGeom>
              <a:blipFill>
                <a:blip r:embed="rId5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DBC66-7D2F-4559-8AAA-809BD5A4F421}"/>
                  </a:ext>
                </a:extLst>
              </p:cNvPr>
              <p:cNvSpPr txBox="1"/>
              <p:nvPr/>
            </p:nvSpPr>
            <p:spPr>
              <a:xfrm>
                <a:off x="5371826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DBC66-7D2F-4559-8AAA-809BD5A4F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826" y="2361584"/>
                <a:ext cx="464101" cy="276999"/>
              </a:xfrm>
              <a:prstGeom prst="rect">
                <a:avLst/>
              </a:prstGeom>
              <a:blipFill>
                <a:blip r:embed="rId6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AD50C9-55CC-4C23-9BC1-07B8CA66FF5C}"/>
                  </a:ext>
                </a:extLst>
              </p:cNvPr>
              <p:cNvSpPr txBox="1"/>
              <p:nvPr/>
            </p:nvSpPr>
            <p:spPr>
              <a:xfrm>
                <a:off x="7868553" y="2361584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AD50C9-55CC-4C23-9BC1-07B8CA66F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553" y="2361584"/>
                <a:ext cx="464101" cy="276999"/>
              </a:xfrm>
              <a:prstGeom prst="rect">
                <a:avLst/>
              </a:prstGeom>
              <a:blipFill>
                <a:blip r:embed="rId7"/>
                <a:stretch>
                  <a:fillRect l="-11842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8EEBB6-8C1E-4FC9-804F-CEC63250A7CC}"/>
                  </a:ext>
                </a:extLst>
              </p:cNvPr>
              <p:cNvSpPr txBox="1"/>
              <p:nvPr/>
            </p:nvSpPr>
            <p:spPr>
              <a:xfrm>
                <a:off x="2087698" y="2893763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8EEBB6-8C1E-4FC9-804F-CEC63250A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698" y="2893763"/>
                <a:ext cx="510332" cy="307777"/>
              </a:xfrm>
              <a:prstGeom prst="rect">
                <a:avLst/>
              </a:prstGeom>
              <a:blipFill>
                <a:blip r:embed="rId8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7C5E46-8474-4AE9-9FFC-A777277CBF7A}"/>
                  </a:ext>
                </a:extLst>
              </p:cNvPr>
              <p:cNvSpPr txBox="1"/>
              <p:nvPr/>
            </p:nvSpPr>
            <p:spPr>
              <a:xfrm>
                <a:off x="3836052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7C5E46-8474-4AE9-9FFC-A777277CB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52" y="2887852"/>
                <a:ext cx="510332" cy="307777"/>
              </a:xfrm>
              <a:prstGeom prst="rect">
                <a:avLst/>
              </a:prstGeom>
              <a:blipFill>
                <a:blip r:embed="rId9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42BFC6-A248-43A1-A2BA-8202B17C004D}"/>
                  </a:ext>
                </a:extLst>
              </p:cNvPr>
              <p:cNvSpPr txBox="1"/>
              <p:nvPr/>
            </p:nvSpPr>
            <p:spPr>
              <a:xfrm>
                <a:off x="5721336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42BFC6-A248-43A1-A2BA-8202B17C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36" y="2887852"/>
                <a:ext cx="510332" cy="307777"/>
              </a:xfrm>
              <a:prstGeom prst="rect">
                <a:avLst/>
              </a:prstGeom>
              <a:blipFill>
                <a:blip r:embed="rId10"/>
                <a:stretch>
                  <a:fillRect l="-12048" r="-4819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DA24A5-B8B8-4AFE-A310-90193796274B}"/>
                  </a:ext>
                </a:extLst>
              </p:cNvPr>
              <p:cNvSpPr txBox="1"/>
              <p:nvPr/>
            </p:nvSpPr>
            <p:spPr>
              <a:xfrm>
                <a:off x="9000677" y="2887852"/>
                <a:ext cx="5103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DA24A5-B8B8-4AFE-A310-901937962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677" y="2887852"/>
                <a:ext cx="510332" cy="307777"/>
              </a:xfrm>
              <a:prstGeom prst="rect">
                <a:avLst/>
              </a:prstGeom>
              <a:blipFill>
                <a:blip r:embed="rId11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EACB9B4-6646-4E4A-B181-8DE1F5DB85B0}"/>
                  </a:ext>
                </a:extLst>
              </p:cNvPr>
              <p:cNvSpPr/>
              <p:nvPr/>
            </p:nvSpPr>
            <p:spPr>
              <a:xfrm>
                <a:off x="2437889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EACB9B4-6646-4E4A-B181-8DE1F5DB8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89" y="3198608"/>
                <a:ext cx="753979" cy="75397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6F779-609D-4D5F-9ACF-9E93BB594FFD}"/>
              </a:ext>
            </a:extLst>
          </p:cNvPr>
          <p:cNvCxnSpPr>
            <a:cxnSpLocks/>
          </p:cNvCxnSpPr>
          <p:nvPr/>
        </p:nvCxnSpPr>
        <p:spPr>
          <a:xfrm flipV="1">
            <a:off x="2814879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07E48DD-7CCD-4197-BAB2-E281B30BBC6F}"/>
                  </a:ext>
                </a:extLst>
              </p:cNvPr>
              <p:cNvSpPr/>
              <p:nvPr/>
            </p:nvSpPr>
            <p:spPr>
              <a:xfrm>
                <a:off x="2111215" y="1801554"/>
                <a:ext cx="1413144" cy="932677"/>
              </a:xfrm>
              <a:prstGeom prst="roundRect">
                <a:avLst/>
              </a:prstGeom>
              <a:solidFill>
                <a:srgbClr val="C5E0B4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07E48DD-7CCD-4197-BAB2-E281B30BB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15" y="1801554"/>
                <a:ext cx="1413144" cy="93267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9313DD8-8CB9-4F05-90C7-7471ED431F8B}"/>
                  </a:ext>
                </a:extLst>
              </p:cNvPr>
              <p:cNvSpPr/>
              <p:nvPr/>
            </p:nvSpPr>
            <p:spPr>
              <a:xfrm>
                <a:off x="4294058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9313DD8-8CB9-4F05-90C7-7471ED431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058" y="3198608"/>
                <a:ext cx="753979" cy="75397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617A1D-4E33-4BBE-8EB1-CA21CB810015}"/>
              </a:ext>
            </a:extLst>
          </p:cNvPr>
          <p:cNvCxnSpPr>
            <a:cxnSpLocks/>
          </p:cNvCxnSpPr>
          <p:nvPr/>
        </p:nvCxnSpPr>
        <p:spPr>
          <a:xfrm flipV="1">
            <a:off x="4671048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BB036F9-7FB6-4812-AE5D-C3AFF2AF9EF5}"/>
              </a:ext>
            </a:extLst>
          </p:cNvPr>
          <p:cNvSpPr/>
          <p:nvPr/>
        </p:nvSpPr>
        <p:spPr>
          <a:xfrm>
            <a:off x="3967384" y="1801554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94861A-A0D1-44B6-9DD1-11892DA3106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38" b="93582" l="2085" r="97512">
                        <a14:foregroundMark x1="7465" y1="53416" x2="12307" y2="62319"/>
                        <a14:foregroundMark x1="89711" y1="54244" x2="93611" y2="61491"/>
                        <a14:foregroundMark x1="93611" y1="61491" x2="93746" y2="61491"/>
                        <a14:foregroundMark x1="90854" y1="85714" x2="91997" y2="93168"/>
                        <a14:foregroundMark x1="91123" y1="62112" x2="90989" y2="84679"/>
                        <a14:foregroundMark x1="90921" y1="24017" x2="91594" y2="55280"/>
                        <a14:foregroundMark x1="90787" y1="21739" x2="90921" y2="50932"/>
                        <a14:foregroundMark x1="89644" y1="22981" x2="90316" y2="25673"/>
                        <a14:foregroundMark x1="91190" y1="18841" x2="91930" y2="23188"/>
                        <a14:foregroundMark x1="64425" y1="23395" x2="64963" y2="48033"/>
                        <a14:foregroundMark x1="64963" y1="48033" x2="64963" y2="48654"/>
                        <a14:foregroundMark x1="64694" y1="26294" x2="64896" y2="49896"/>
                        <a14:foregroundMark x1="64425" y1="22360" x2="64492" y2="46584"/>
                        <a14:foregroundMark x1="63887" y1="21325" x2="63551" y2="26501"/>
                        <a14:foregroundMark x1="64089" y1="19669" x2="65703" y2="23188"/>
                        <a14:foregroundMark x1="64560" y1="64182" x2="64829" y2="90062"/>
                        <a14:foregroundMark x1="64291" y1="83023" x2="64425" y2="81988"/>
                        <a14:foregroundMark x1="64022" y1="81781" x2="64560" y2="82402"/>
                        <a14:foregroundMark x1="63753" y1="84679" x2="64358" y2="89648"/>
                        <a14:foregroundMark x1="63147" y1="84886" x2="64492" y2="88199"/>
                        <a14:foregroundMark x1="65636" y1="81573" x2="66308" y2="83437"/>
                        <a14:foregroundMark x1="66443" y1="84886" x2="65905" y2="89855"/>
                        <a14:foregroundMark x1="62878" y1="83023" x2="62878" y2="89234"/>
                        <a14:foregroundMark x1="47478" y1="64596" x2="48352" y2="86542"/>
                        <a14:foregroundMark x1="47209" y1="81573" x2="46940" y2="83230"/>
                        <a14:foregroundMark x1="46671" y1="83437" x2="47478" y2="89027"/>
                        <a14:foregroundMark x1="46738" y1="88199" x2="48890" y2="91097"/>
                        <a14:foregroundMark x1="30061" y1="85507" x2="32347" y2="89648"/>
                        <a14:foregroundMark x1="31809" y1="81781" x2="30599" y2="86749"/>
                        <a14:foregroundMark x1="29590" y1="84886" x2="30935" y2="90890"/>
                        <a14:foregroundMark x1="30195" y1="20497" x2="31406" y2="27122"/>
                        <a14:foregroundMark x1="31607" y1="20290" x2="29186" y2="28986"/>
                        <a14:foregroundMark x1="29254" y1="21532" x2="31473" y2="30021"/>
                        <a14:foregroundMark x1="30666" y1="30642" x2="30733" y2="51346"/>
                        <a14:foregroundMark x1="10356" y1="66874" x2="10558" y2="85507"/>
                        <a14:foregroundMark x1="9886" y1="82402" x2="9953" y2="82609"/>
                        <a14:foregroundMark x1="11769" y1="84679" x2="9415" y2="87164"/>
                        <a14:foregroundMark x1="9213" y1="86128" x2="10962" y2="90476"/>
                        <a14:foregroundMark x1="9348" y1="20704" x2="11298" y2="21946"/>
                        <a14:foregroundMark x1="10625" y1="20911" x2="9146" y2="28986"/>
                        <a14:foregroundMark x1="9280" y1="24431" x2="11432" y2="28364"/>
                        <a14:foregroundMark x1="10222" y1="30021" x2="10356" y2="50518"/>
                        <a14:foregroundMark x1="11029" y1="27536" x2="10827" y2="48654"/>
                        <a14:foregroundMark x1="2085" y1="38923" x2="5716" y2="38923"/>
                        <a14:foregroundMark x1="8272" y1="20290" x2="8339" y2="21532"/>
                        <a14:foregroundMark x1="11500" y1="18012" x2="12172" y2="20290"/>
                        <a14:foregroundMark x1="29993" y1="19876" x2="32011" y2="21739"/>
                        <a14:foregroundMark x1="30599" y1="17805" x2="28716" y2="24638"/>
                        <a14:foregroundMark x1="31876" y1="18634" x2="33020" y2="22567"/>
                        <a14:foregroundMark x1="46671" y1="22774" x2="48352" y2="24017"/>
                        <a14:foregroundMark x1="48352" y1="19255" x2="47209" y2="27122"/>
                        <a14:foregroundMark x1="46537" y1="20497" x2="48420" y2="26087"/>
                        <a14:foregroundMark x1="49025" y1="20497" x2="48621" y2="28364"/>
                        <a14:foregroundMark x1="47613" y1="30021" x2="47814" y2="55487"/>
                        <a14:foregroundMark x1="48621" y1="83230" x2="49294" y2="87164"/>
                        <a14:foregroundMark x1="46133" y1="83230" x2="46200" y2="88613"/>
                        <a14:foregroundMark x1="45730" y1="85507" x2="46469" y2="91304"/>
                        <a14:foregroundMark x1="46940" y1="92547" x2="48218" y2="92961"/>
                        <a14:foregroundMark x1="49563" y1="84472" x2="49832" y2="88406"/>
                        <a14:foregroundMark x1="49697" y1="89648" x2="48016" y2="93168"/>
                        <a14:foregroundMark x1="90047" y1="18634" x2="88702" y2="25880"/>
                        <a14:foregroundMark x1="89980" y1="83230" x2="89644" y2="90269"/>
                        <a14:foregroundMark x1="91728" y1="82816" x2="92468" y2="87578"/>
                        <a14:foregroundMark x1="89576" y1="82609" x2="89644" y2="91718"/>
                        <a14:foregroundMark x1="88568" y1="84265" x2="89375" y2="89027"/>
                        <a14:foregroundMark x1="89307" y1="82816" x2="90249" y2="80745"/>
                        <a14:foregroundMark x1="89375" y1="82816" x2="90182" y2="80124"/>
                        <a14:foregroundMark x1="91527" y1="78882" x2="92266" y2="90890"/>
                        <a14:foregroundMark x1="92266" y1="90890" x2="91863" y2="91511"/>
                        <a14:foregroundMark x1="92468" y1="81366" x2="92939" y2="87371"/>
                        <a14:foregroundMark x1="93006" y1="87578" x2="92334" y2="91097"/>
                        <a14:foregroundMark x1="92872" y1="82195" x2="93141" y2="86957"/>
                        <a14:foregroundMark x1="31002" y1="57143" x2="34163" y2="62733"/>
                        <a14:foregroundMark x1="29052" y1="83851" x2="29993" y2="90890"/>
                        <a14:foregroundMark x1="30128" y1="92547" x2="31406" y2="92340"/>
                        <a14:foregroundMark x1="28783" y1="85093" x2="29052" y2="89441"/>
                        <a14:foregroundMark x1="28985" y1="89234" x2="30128" y2="93168"/>
                        <a14:foregroundMark x1="28648" y1="87164" x2="28985" y2="90683"/>
                        <a14:foregroundMark x1="29321" y1="82816" x2="29657" y2="81159"/>
                        <a14:foregroundMark x1="31406" y1="80952" x2="32414" y2="82816"/>
                        <a14:foregroundMark x1="32482" y1="83644" x2="32952" y2="86542"/>
                        <a14:foregroundMark x1="31540" y1="80124" x2="32414" y2="81988"/>
                        <a14:foregroundMark x1="32818" y1="84058" x2="31876" y2="91718"/>
                        <a14:foregroundMark x1="32145" y1="91718" x2="31675" y2="93582"/>
                        <a14:foregroundMark x1="32683" y1="87992" x2="32683" y2="87992"/>
                        <a14:foregroundMark x1="32616" y1="88199" x2="27976" y2="92340"/>
                        <a14:foregroundMark x1="29052" y1="85507" x2="28379" y2="88406"/>
                        <a14:foregroundMark x1="31406" y1="79917" x2="32952" y2="83437"/>
                        <a14:foregroundMark x1="32145" y1="80331" x2="33154" y2="82609"/>
                        <a14:foregroundMark x1="33221" y1="83437" x2="33221" y2="87164"/>
                        <a14:foregroundMark x1="29455" y1="80952" x2="28716" y2="83644"/>
                        <a14:foregroundMark x1="28917" y1="80538" x2="28716" y2="83644"/>
                        <a14:foregroundMark x1="29993" y1="79710" x2="29254" y2="80745"/>
                        <a14:foregroundMark x1="46604" y1="81159" x2="46806" y2="90683"/>
                        <a14:foregroundMark x1="49025" y1="81988" x2="50437" y2="85921"/>
                        <a14:foregroundMark x1="50235" y1="85093" x2="49899" y2="90683"/>
                        <a14:foregroundMark x1="62878" y1="81988" x2="65165" y2="91925"/>
                        <a14:foregroundMark x1="65165" y1="91925" x2="65367" y2="79917"/>
                        <a14:foregroundMark x1="65367" y1="79917" x2="63484" y2="80745"/>
                        <a14:foregroundMark x1="64963" y1="80538" x2="66174" y2="83644"/>
                        <a14:foregroundMark x1="65636" y1="81159" x2="66308" y2="83644"/>
                        <a14:foregroundMark x1="65837" y1="83023" x2="66779" y2="87785"/>
                        <a14:foregroundMark x1="66711" y1="83644" x2="66711" y2="83644"/>
                        <a14:foregroundMark x1="66510" y1="85714" x2="64627" y2="93168"/>
                        <a14:foregroundMark x1="62744" y1="84058" x2="62946" y2="90890"/>
                        <a14:foregroundMark x1="63349" y1="16977" x2="63147" y2="27536"/>
                        <a14:foregroundMark x1="2219" y1="39959" x2="2555" y2="52174"/>
                        <a14:foregroundMark x1="2555" y1="52174" x2="5111" y2="55487"/>
                        <a14:foregroundMark x1="4169" y1="49482" x2="3900" y2="62526"/>
                        <a14:foregroundMark x1="3900" y1="62526" x2="4102" y2="65010"/>
                        <a14:foregroundMark x1="4371" y1="48654" x2="4102" y2="61077"/>
                        <a14:foregroundMark x1="4102" y1="61077" x2="5044" y2="67288"/>
                        <a14:foregroundMark x1="4304" y1="48033" x2="6052" y2="44720"/>
                        <a14:foregroundMark x1="5985" y1="46377" x2="9818" y2="43271"/>
                        <a14:foregroundMark x1="9818" y1="43271" x2="10827" y2="43478"/>
                        <a14:foregroundMark x1="8742" y1="45342" x2="13181" y2="45963"/>
                        <a14:foregroundMark x1="10827" y1="44513" x2="15669" y2="45135"/>
                        <a14:foregroundMark x1="15602" y1="42443" x2="17350" y2="46170"/>
                        <a14:foregroundMark x1="17350" y1="47826" x2="17418" y2="52588"/>
                        <a14:foregroundMark x1="16611" y1="58799" x2="14660" y2="68116"/>
                        <a14:foregroundMark x1="8742" y1="82816" x2="11500" y2="81781"/>
                        <a14:foregroundMark x1="11836" y1="83230" x2="12307" y2="89441"/>
                        <a14:foregroundMark x1="12239" y1="84679" x2="12643" y2="87371"/>
                        <a14:foregroundMark x1="8204" y1="85507" x2="10222" y2="92340"/>
                        <a14:foregroundMark x1="10491" y1="92547" x2="11298" y2="92754"/>
                        <a14:foregroundMark x1="75521" y1="25880" x2="79489" y2="25466"/>
                        <a14:foregroundMark x1="79489" y1="25466" x2="79892" y2="25466"/>
                        <a14:foregroundMark x1="75521" y1="87371" x2="80027" y2="87785"/>
                        <a14:foregroundMark x1="91863" y1="19048" x2="92401" y2="28364"/>
                        <a14:foregroundMark x1="14055" y1="68737" x2="16140" y2="68737"/>
                        <a14:foregroundMark x1="16678" y1="66046" x2="16140" y2="67909"/>
                        <a14:foregroundMark x1="14122" y1="68944" x2="6187" y2="69358"/>
                        <a14:foregroundMark x1="4707" y1="68530" x2="6590" y2="69358"/>
                        <a14:foregroundMark x1="4371" y1="65217" x2="5514" y2="69358"/>
                        <a14:foregroundMark x1="24546" y1="49896" x2="24546" y2="67288"/>
                        <a14:foregroundMark x1="24479" y1="49068" x2="25689" y2="46791"/>
                        <a14:foregroundMark x1="25622" y1="45342" x2="24950" y2="47619"/>
                        <a14:foregroundMark x1="25286" y1="46377" x2="33289" y2="45135"/>
                        <a14:foregroundMark x1="33289" y1="45135" x2="35440" y2="45756"/>
                        <a14:foregroundMark x1="26362" y1="45756" x2="28110" y2="44928"/>
                        <a14:foregroundMark x1="25958" y1="45549" x2="29119" y2="45135"/>
                        <a14:foregroundMark x1="26295" y1="45756" x2="30666" y2="45756"/>
                        <a14:foregroundMark x1="30666" y1="45756" x2="30868" y2="45549"/>
                        <a14:foregroundMark x1="25084" y1="66667" x2="26496" y2="68116"/>
                        <a14:foregroundMark x1="26765" y1="68530" x2="30666" y2="68530"/>
                        <a14:foregroundMark x1="30666" y1="68530" x2="34835" y2="67909"/>
                        <a14:foregroundMark x1="34835" y1="67909" x2="35911" y2="67909"/>
                        <a14:foregroundMark x1="30733" y1="68323" x2="30800" y2="81366"/>
                        <a14:foregroundMark x1="58440" y1="48861" x2="58373" y2="61905"/>
                        <a14:foregroundMark x1="58373" y1="61905" x2="60121" y2="68323"/>
                        <a14:foregroundMark x1="58373" y1="62319" x2="60256" y2="68530"/>
                        <a14:foregroundMark x1="58642" y1="63975" x2="58440" y2="68944"/>
                        <a14:foregroundMark x1="58642" y1="63354" x2="60457" y2="69358"/>
                        <a14:foregroundMark x1="58238" y1="63768" x2="59045" y2="67081"/>
                        <a14:foregroundMark x1="58978" y1="66667" x2="60928" y2="68116"/>
                        <a14:foregroundMark x1="60188" y1="68530" x2="64492" y2="68530"/>
                        <a14:foregroundMark x1="64492" y1="68530" x2="69536" y2="68323"/>
                        <a14:foregroundMark x1="70477" y1="65010" x2="69805" y2="67909"/>
                        <a14:foregroundMark x1="70814" y1="48654" x2="70545" y2="63975"/>
                        <a14:foregroundMark x1="70814" y1="55072" x2="70814" y2="65839"/>
                        <a14:foregroundMark x1="70410" y1="47205" x2="69200" y2="46170"/>
                        <a14:foregroundMark x1="69536" y1="46170" x2="70881" y2="49482"/>
                        <a14:foregroundMark x1="70343" y1="46791" x2="70612" y2="48861"/>
                        <a14:foregroundMark x1="84869" y1="47826" x2="84869" y2="60248"/>
                        <a14:foregroundMark x1="84869" y1="60248" x2="86752" y2="68116"/>
                        <a14:foregroundMark x1="85878" y1="46170" x2="85138" y2="49068"/>
                        <a14:foregroundMark x1="85609" y1="45135" x2="84936" y2="49896"/>
                        <a14:foregroundMark x1="86214" y1="44720" x2="85474" y2="48240"/>
                        <a14:foregroundMark x1="84465" y1="61491" x2="85743" y2="70600"/>
                        <a14:foregroundMark x1="85205" y1="67288" x2="88030" y2="69151"/>
                        <a14:foregroundMark x1="88097" y1="68323" x2="95898" y2="67288"/>
                        <a14:foregroundMark x1="95965" y1="68530" x2="90989" y2="68323"/>
                        <a14:foregroundMark x1="96839" y1="49689" x2="97377" y2="61905"/>
                        <a14:foregroundMark x1="97377" y1="61905" x2="95494" y2="68737"/>
                        <a14:foregroundMark x1="96570" y1="48654" x2="92670" y2="45342"/>
                        <a14:foregroundMark x1="92670" y1="45342" x2="88702" y2="45963"/>
                        <a14:foregroundMark x1="88702" y1="45963" x2="88500" y2="46170"/>
                        <a14:foregroundMark x1="86348" y1="45756" x2="95225" y2="44720"/>
                        <a14:foregroundMark x1="95494" y1="45756" x2="97512" y2="48654"/>
                        <a14:foregroundMark x1="96570" y1="45549" x2="97243" y2="60041"/>
                        <a14:foregroundMark x1="97445" y1="48654" x2="97445" y2="56936"/>
                        <a14:foregroundMark x1="97445" y1="60870" x2="96100" y2="69358"/>
                        <a14:foregroundMark x1="97512" y1="63768" x2="96772" y2="69979"/>
                        <a14:foregroundMark x1="41426" y1="49275" x2="41695" y2="62319"/>
                        <a14:foregroundMark x1="41695" y1="62319" x2="43443" y2="68116"/>
                        <a14:foregroundMark x1="41493" y1="63768" x2="43174" y2="68323"/>
                        <a14:foregroundMark x1="43712" y1="68323" x2="41426" y2="62319"/>
                        <a14:foregroundMark x1="41426" y1="63768" x2="42636" y2="68530"/>
                        <a14:foregroundMark x1="41426" y1="64389" x2="42098" y2="68944"/>
                        <a14:foregroundMark x1="41224" y1="53623" x2="41560" y2="61698"/>
                        <a14:foregroundMark x1="41291" y1="50518" x2="42569" y2="46170"/>
                        <a14:foregroundMark x1="42367" y1="45135" x2="41964" y2="48240"/>
                        <a14:foregroundMark x1="42502" y1="44928" x2="41627" y2="48654"/>
                        <a14:foregroundMark x1="42300" y1="45756" x2="41493" y2="49068"/>
                        <a14:foregroundMark x1="42165" y1="45342" x2="41358" y2="49482"/>
                        <a14:foregroundMark x1="42031" y1="44928" x2="40888" y2="48033"/>
                        <a14:foregroundMark x1="41964" y1="45549" x2="45999" y2="45549"/>
                        <a14:foregroundMark x1="45999" y1="45549" x2="50235" y2="45342"/>
                        <a14:foregroundMark x1="50235" y1="45342" x2="51782" y2="45549"/>
                        <a14:foregroundMark x1="52589" y1="45756" x2="42367" y2="46170"/>
                        <a14:foregroundMark x1="42703" y1="45756" x2="52320" y2="46170"/>
                        <a14:foregroundMark x1="52455" y1="44306" x2="41493" y2="44928"/>
                        <a14:foregroundMark x1="52455" y1="44720" x2="54270" y2="48654"/>
                        <a14:foregroundMark x1="53127" y1="46584" x2="53934" y2="52795"/>
                        <a14:foregroundMark x1="53867" y1="50518" x2="53665" y2="66253"/>
                        <a14:foregroundMark x1="53800" y1="50932" x2="53934" y2="63561"/>
                        <a14:foregroundMark x1="53934" y1="63561" x2="50370" y2="68737"/>
                        <a14:foregroundMark x1="50370" y1="68737" x2="43645" y2="67909"/>
                        <a14:foregroundMark x1="50841" y1="68944" x2="53732" y2="59627"/>
                        <a14:foregroundMark x1="53732" y1="59627" x2="53598" y2="48240"/>
                        <a14:foregroundMark x1="54069" y1="57971" x2="52320" y2="68944"/>
                        <a14:foregroundMark x1="52320" y1="68944" x2="50773" y2="70807"/>
                        <a14:foregroundMark x1="50975" y1="69151" x2="53867" y2="62112"/>
                        <a14:foregroundMark x1="54001" y1="62733" x2="52186" y2="68944"/>
                        <a14:foregroundMark x1="20309" y1="53623" x2="23067" y2="53830"/>
                        <a14:foregroundMark x1="20175" y1="57971" x2="23134" y2="57971"/>
                        <a14:foregroundMark x1="22394" y1="56729" x2="20713" y2="56936"/>
                        <a14:foregroundMark x1="20444" y1="56936" x2="23201" y2="56936"/>
                        <a14:foregroundMark x1="20309" y1="53830" x2="22798" y2="53830"/>
                      </a14:backgroundRemoval>
                    </a14:imgEffect>
                  </a14:imgLayer>
                </a14:imgProps>
              </a:ext>
            </a:extLst>
          </a:blip>
          <a:srcRect l="73881" t="16553" r="19343" b="66526"/>
          <a:stretch/>
        </p:blipFill>
        <p:spPr>
          <a:xfrm>
            <a:off x="7687520" y="3177204"/>
            <a:ext cx="826168" cy="67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BBDDCA4-54D4-4274-A4FE-848B28D63648}"/>
                  </a:ext>
                </a:extLst>
              </p:cNvPr>
              <p:cNvSpPr/>
              <p:nvPr/>
            </p:nvSpPr>
            <p:spPr>
              <a:xfrm>
                <a:off x="6113608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BBDDCA4-54D4-4274-A4FE-848B28D63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608" y="3198608"/>
                <a:ext cx="753979" cy="7539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96EDC8-58B6-44F4-9A1F-C04EBFBD5052}"/>
              </a:ext>
            </a:extLst>
          </p:cNvPr>
          <p:cNvCxnSpPr>
            <a:cxnSpLocks/>
          </p:cNvCxnSpPr>
          <p:nvPr/>
        </p:nvCxnSpPr>
        <p:spPr>
          <a:xfrm flipV="1">
            <a:off x="6490598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DB1AFD0-1A45-480A-9FBF-BB29DF7C862B}"/>
              </a:ext>
            </a:extLst>
          </p:cNvPr>
          <p:cNvSpPr/>
          <p:nvPr/>
        </p:nvSpPr>
        <p:spPr>
          <a:xfrm>
            <a:off x="5836774" y="1801554"/>
            <a:ext cx="1413144" cy="932677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EEFA6B4-782E-43D7-857A-8082E4313388}"/>
                  </a:ext>
                </a:extLst>
              </p:cNvPr>
              <p:cNvSpPr/>
              <p:nvPr/>
            </p:nvSpPr>
            <p:spPr>
              <a:xfrm>
                <a:off x="9275132" y="3198608"/>
                <a:ext cx="753979" cy="753979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EEFA6B4-782E-43D7-857A-8082E4313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132" y="3198608"/>
                <a:ext cx="753979" cy="75397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4F4A51-31FB-49BF-8789-742AD486BAAA}"/>
              </a:ext>
            </a:extLst>
          </p:cNvPr>
          <p:cNvCxnSpPr>
            <a:cxnSpLocks/>
          </p:cNvCxnSpPr>
          <p:nvPr/>
        </p:nvCxnSpPr>
        <p:spPr>
          <a:xfrm flipV="1">
            <a:off x="9652122" y="2747133"/>
            <a:ext cx="0" cy="451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17EB4717-A587-4BA8-B9A0-51FEE37C0D3D}"/>
                  </a:ext>
                </a:extLst>
              </p:cNvPr>
              <p:cNvSpPr/>
              <p:nvPr/>
            </p:nvSpPr>
            <p:spPr>
              <a:xfrm>
                <a:off x="8948458" y="1801554"/>
                <a:ext cx="1413144" cy="932677"/>
              </a:xfrm>
              <a:prstGeom prst="roundRect">
                <a:avLst/>
              </a:prstGeom>
              <a:solidFill>
                <a:srgbClr val="C5E0B4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17EB4717-A587-4BA8-B9A0-51FEE37C0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58" y="1801554"/>
                <a:ext cx="1413144" cy="932677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EB9E47-424C-4E05-9C5E-45DC82FB80AD}"/>
              </a:ext>
            </a:extLst>
          </p:cNvPr>
          <p:cNvCxnSpPr>
            <a:cxnSpLocks/>
          </p:cNvCxnSpPr>
          <p:nvPr/>
        </p:nvCxnSpPr>
        <p:spPr>
          <a:xfrm>
            <a:off x="7252750" y="2267892"/>
            <a:ext cx="1695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C2A4EE-DC29-4DF3-A8A6-C51A5BAAEDBD}"/>
              </a:ext>
            </a:extLst>
          </p:cNvPr>
          <p:cNvCxnSpPr>
            <a:cxnSpLocks/>
          </p:cNvCxnSpPr>
          <p:nvPr/>
        </p:nvCxnSpPr>
        <p:spPr>
          <a:xfrm flipV="1">
            <a:off x="3524359" y="2267894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7B188F-89F3-4F8B-86CD-99179C73FD12}"/>
              </a:ext>
            </a:extLst>
          </p:cNvPr>
          <p:cNvCxnSpPr>
            <a:cxnSpLocks/>
          </p:cNvCxnSpPr>
          <p:nvPr/>
        </p:nvCxnSpPr>
        <p:spPr>
          <a:xfrm flipV="1">
            <a:off x="5380528" y="2246488"/>
            <a:ext cx="4430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A26E6A-088F-4978-A98D-7E97F275B536}"/>
              </a:ext>
            </a:extLst>
          </p:cNvPr>
          <p:cNvCxnSpPr>
            <a:cxnSpLocks/>
          </p:cNvCxnSpPr>
          <p:nvPr/>
        </p:nvCxnSpPr>
        <p:spPr>
          <a:xfrm flipH="1">
            <a:off x="3518687" y="2031129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E902B1-E0EF-418D-85EC-F35E51E959F3}"/>
              </a:ext>
            </a:extLst>
          </p:cNvPr>
          <p:cNvCxnSpPr>
            <a:cxnSpLocks/>
          </p:cNvCxnSpPr>
          <p:nvPr/>
        </p:nvCxnSpPr>
        <p:spPr>
          <a:xfrm flipH="1">
            <a:off x="5371826" y="2021330"/>
            <a:ext cx="443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DA2BFE-A7A7-4FAD-BB3A-0B5C36DB9797}"/>
              </a:ext>
            </a:extLst>
          </p:cNvPr>
          <p:cNvCxnSpPr>
            <a:cxnSpLocks/>
          </p:cNvCxnSpPr>
          <p:nvPr/>
        </p:nvCxnSpPr>
        <p:spPr>
          <a:xfrm flipH="1">
            <a:off x="7249919" y="2031129"/>
            <a:ext cx="16985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79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C221-5EC5-47D5-8AF5-A489E8D8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Sequences in the Wild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52078-9443-4192-9525-A4010FAAE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795" y="5447489"/>
            <a:ext cx="1128410" cy="4863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Audio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D33DA08-E402-432C-8273-103D863AA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4" b="95858" l="6131" r="89950">
                        <a14:foregroundMark x1="8643" y1="40828" x2="10352" y2="61538"/>
                        <a14:foregroundMark x1="10352" y1="61538" x2="6131" y2="42899"/>
                        <a14:foregroundMark x1="6131" y1="42899" x2="6332" y2="44970"/>
                        <a14:foregroundMark x1="9849" y1="28994" x2="8342" y2="56509"/>
                        <a14:foregroundMark x1="8342" y1="56509" x2="9146" y2="70118"/>
                        <a14:foregroundMark x1="60402" y1="28402" x2="64020" y2="34615"/>
                        <a14:foregroundMark x1="63165" y1="22324" x2="63920" y2="51775"/>
                        <a14:foregroundMark x1="62882" y1="22711" x2="63920" y2="49704"/>
                        <a14:foregroundMark x1="63819" y1="21432" x2="63819" y2="46746"/>
                        <a14:foregroundMark x1="63819" y1="14793" x2="63819" y2="16043"/>
                        <a14:foregroundMark x1="63526" y1="21832" x2="62111" y2="48817"/>
                        <a14:foregroundMark x1="64422" y1="4734" x2="63829" y2="16048"/>
                        <a14:foregroundMark x1="62690" y1="22973" x2="63015" y2="38757"/>
                        <a14:foregroundMark x1="63015" y1="38757" x2="63116" y2="39349"/>
                        <a14:foregroundMark x1="63884" y1="21343" x2="63819" y2="39941"/>
                        <a14:foregroundMark x1="63920" y1="10947" x2="63902" y2="16088"/>
                        <a14:foregroundMark x1="62329" y1="23466" x2="62613" y2="37278"/>
                        <a14:foregroundMark x1="63216" y1="66568" x2="62312" y2="95858"/>
                        <a14:foregroundMark x1="63819" y1="65976" x2="63819" y2="90533"/>
                        <a14:foregroundMark x1="63819" y1="65385" x2="62211" y2="95266"/>
                        <a14:foregroundMark x1="64322" y1="64497" x2="64322" y2="90828"/>
                        <a14:backgroundMark x1="62010" y1="19527" x2="62613" y2="23077"/>
                        <a14:backgroundMark x1="62613" y1="15385" x2="62312" y2="20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21" y="2141108"/>
            <a:ext cx="7582557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A920-DDAF-49F0-9F4A-58F59F55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Problem of Long-Term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F82A-B582-49C9-B711-80048A05C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56867" cy="5027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vanishing gradients a problem?</a:t>
            </a:r>
          </a:p>
        </p:txBody>
      </p:sp>
    </p:spTree>
    <p:extLst>
      <p:ext uri="{BB962C8B-B14F-4D97-AF65-F5344CB8AC3E}">
        <p14:creationId xmlns:p14="http://schemas.microsoft.com/office/powerpoint/2010/main" val="1421618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B42D59-991A-409F-9E98-D65C5F85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Problem of Long-Term Dependencies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B2D730-57C9-4EC3-8E8E-C16C2A32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56867" cy="5027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vanishing gradients a problem?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684F41-662F-48CC-BD35-5F83DBF27E63}"/>
              </a:ext>
            </a:extLst>
          </p:cNvPr>
          <p:cNvSpPr txBox="1">
            <a:spLocks/>
          </p:cNvSpPr>
          <p:nvPr/>
        </p:nvSpPr>
        <p:spPr>
          <a:xfrm>
            <a:off x="973667" y="2193396"/>
            <a:ext cx="6256867" cy="50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Multiply many </a:t>
            </a:r>
            <a:r>
              <a:rPr lang="en-US" b="1" dirty="0"/>
              <a:t>small numbers </a:t>
            </a:r>
            <a:r>
              <a:rPr lang="en-US" dirty="0"/>
              <a:t>together</a:t>
            </a:r>
          </a:p>
        </p:txBody>
      </p:sp>
    </p:spTree>
    <p:extLst>
      <p:ext uri="{BB962C8B-B14F-4D97-AF65-F5344CB8AC3E}">
        <p14:creationId xmlns:p14="http://schemas.microsoft.com/office/powerpoint/2010/main" val="2756836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779FEF-23B1-4142-BC5D-D93848D8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Problem of Long-Term Dependencies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03C323-5503-44CB-93E4-4BA0D32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56867" cy="5027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vanishing gradients a problem?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41DFA4-BA9B-46B5-BD71-B65801D424EB}"/>
              </a:ext>
            </a:extLst>
          </p:cNvPr>
          <p:cNvSpPr txBox="1">
            <a:spLocks/>
          </p:cNvSpPr>
          <p:nvPr/>
        </p:nvSpPr>
        <p:spPr>
          <a:xfrm>
            <a:off x="973667" y="2193396"/>
            <a:ext cx="6256867" cy="50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Multiply many </a:t>
            </a:r>
            <a:r>
              <a:rPr lang="en-US" b="1" dirty="0"/>
              <a:t>small numbers </a:t>
            </a:r>
            <a:r>
              <a:rPr lang="en-US" dirty="0"/>
              <a:t>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D6813-FCB2-46C4-9996-CD58B5C40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2" y="2798727"/>
            <a:ext cx="449619" cy="80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789D2-9C94-4CD0-B1EB-0F46D82A72BB}"/>
              </a:ext>
            </a:extLst>
          </p:cNvPr>
          <p:cNvSpPr txBox="1"/>
          <p:nvPr/>
        </p:nvSpPr>
        <p:spPr>
          <a:xfrm>
            <a:off x="1456267" y="3701519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Errors due to further back time steps have smaller and smaller gradients</a:t>
            </a:r>
          </a:p>
        </p:txBody>
      </p:sp>
    </p:spTree>
    <p:extLst>
      <p:ext uri="{BB962C8B-B14F-4D97-AF65-F5344CB8AC3E}">
        <p14:creationId xmlns:p14="http://schemas.microsoft.com/office/powerpoint/2010/main" val="1064653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52F1B7-2752-432D-BABD-2FE82A2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Problem of Long-Term Dependencies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D22996-4300-4333-82F2-6377B37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56867" cy="5027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vanishing gradients a problem?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911ECA-C210-41C6-A824-B5C73A8ACAF0}"/>
              </a:ext>
            </a:extLst>
          </p:cNvPr>
          <p:cNvSpPr txBox="1">
            <a:spLocks/>
          </p:cNvSpPr>
          <p:nvPr/>
        </p:nvSpPr>
        <p:spPr>
          <a:xfrm>
            <a:off x="973667" y="2193396"/>
            <a:ext cx="6256867" cy="50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Multiply many </a:t>
            </a:r>
            <a:r>
              <a:rPr lang="en-US" b="1" dirty="0"/>
              <a:t>small numbers </a:t>
            </a:r>
            <a:r>
              <a:rPr lang="en-US" dirty="0"/>
              <a:t>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FB053-451A-45B1-BAE9-222214355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2" y="2798727"/>
            <a:ext cx="449619" cy="80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8AA04-41AE-4A1E-BB4C-D364DB1D6BF2}"/>
              </a:ext>
            </a:extLst>
          </p:cNvPr>
          <p:cNvSpPr txBox="1"/>
          <p:nvPr/>
        </p:nvSpPr>
        <p:spPr>
          <a:xfrm>
            <a:off x="1456267" y="3701519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Errors due to further back time steps have smaller and smaller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8DA2F-9736-4A11-BE78-9F52BBEE3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1" y="4635139"/>
            <a:ext cx="449619" cy="800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9DECA-6B52-4B7A-8A4B-6F3CED160E49}"/>
              </a:ext>
            </a:extLst>
          </p:cNvPr>
          <p:cNvSpPr txBox="1"/>
          <p:nvPr/>
        </p:nvSpPr>
        <p:spPr>
          <a:xfrm>
            <a:off x="1456267" y="5537931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 parameters to capture short term dependencies</a:t>
            </a:r>
          </a:p>
        </p:txBody>
      </p:sp>
    </p:spTree>
    <p:extLst>
      <p:ext uri="{BB962C8B-B14F-4D97-AF65-F5344CB8AC3E}">
        <p14:creationId xmlns:p14="http://schemas.microsoft.com/office/powerpoint/2010/main" val="591403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2A6987-696C-4EEC-B6B4-06BDF748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Problem of Long-Term Dependencies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44F413-E829-4805-A7B6-9B4CFA12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56867" cy="5027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vanishing gradients a problem?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7BBFC6-EA0B-46DD-946E-A499161F491F}"/>
              </a:ext>
            </a:extLst>
          </p:cNvPr>
          <p:cNvSpPr txBox="1">
            <a:spLocks/>
          </p:cNvSpPr>
          <p:nvPr/>
        </p:nvSpPr>
        <p:spPr>
          <a:xfrm>
            <a:off x="973667" y="2193396"/>
            <a:ext cx="6256867" cy="50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Multiply many </a:t>
            </a:r>
            <a:r>
              <a:rPr lang="en-US" b="1" dirty="0"/>
              <a:t>small numbers </a:t>
            </a:r>
            <a:r>
              <a:rPr lang="en-US" dirty="0"/>
              <a:t>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A66DE-7C20-454A-88CD-B7F61E3B4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2" y="2798727"/>
            <a:ext cx="449619" cy="80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00B58-F009-47D3-B6D8-79B33160C91F}"/>
              </a:ext>
            </a:extLst>
          </p:cNvPr>
          <p:cNvSpPr txBox="1"/>
          <p:nvPr/>
        </p:nvSpPr>
        <p:spPr>
          <a:xfrm>
            <a:off x="1456267" y="3701519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Errors due to further back time steps have smaller and smaller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74BF7-8E7D-4F0C-9F68-A6D168DBB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1" y="4635139"/>
            <a:ext cx="449619" cy="800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ADEF1-1906-4038-82E4-BFECDE83FBB7}"/>
              </a:ext>
            </a:extLst>
          </p:cNvPr>
          <p:cNvSpPr txBox="1"/>
          <p:nvPr/>
        </p:nvSpPr>
        <p:spPr>
          <a:xfrm>
            <a:off x="1456267" y="5537931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 parameters to capture short term dependencies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D1242-585B-407A-9B1C-B0842D2323A9}"/>
              </a:ext>
            </a:extLst>
          </p:cNvPr>
          <p:cNvSpPr txBox="1"/>
          <p:nvPr/>
        </p:nvSpPr>
        <p:spPr>
          <a:xfrm>
            <a:off x="8051800" y="1572710"/>
            <a:ext cx="280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clouds are in the __”</a:t>
            </a:r>
          </a:p>
        </p:txBody>
      </p:sp>
    </p:spTree>
    <p:extLst>
      <p:ext uri="{BB962C8B-B14F-4D97-AF65-F5344CB8AC3E}">
        <p14:creationId xmlns:p14="http://schemas.microsoft.com/office/powerpoint/2010/main" val="53927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6E218F-5E2D-4167-B7C1-47F7E937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Problem of Long-Term Dependencies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56B12-D0FD-4386-B807-743D062548D5}"/>
              </a:ext>
            </a:extLst>
          </p:cNvPr>
          <p:cNvSpPr txBox="1">
            <a:spLocks/>
          </p:cNvSpPr>
          <p:nvPr/>
        </p:nvSpPr>
        <p:spPr>
          <a:xfrm>
            <a:off x="973667" y="2193396"/>
            <a:ext cx="6256867" cy="50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Multiply many </a:t>
            </a:r>
            <a:r>
              <a:rPr lang="en-US" b="1" dirty="0"/>
              <a:t>small numbers </a:t>
            </a:r>
            <a:r>
              <a:rPr lang="en-US" dirty="0"/>
              <a:t>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861E5-82C1-4C7C-86D1-42E592434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2" y="2798727"/>
            <a:ext cx="449619" cy="80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716289-1E08-4DE2-96C9-BB5C89BA8A22}"/>
              </a:ext>
            </a:extLst>
          </p:cNvPr>
          <p:cNvSpPr txBox="1"/>
          <p:nvPr/>
        </p:nvSpPr>
        <p:spPr>
          <a:xfrm>
            <a:off x="1456267" y="3701519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Errors due to further back time steps have smaller and smaller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2F046-B11F-4756-A730-6A522E06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1" y="4635139"/>
            <a:ext cx="449619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0D427-99E8-475C-AB9C-333122EB102F}"/>
              </a:ext>
            </a:extLst>
          </p:cNvPr>
          <p:cNvSpPr txBox="1"/>
          <p:nvPr/>
        </p:nvSpPr>
        <p:spPr>
          <a:xfrm>
            <a:off x="1456267" y="5537931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 parameters to capture short term dependencies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716CDE-4878-42DE-9670-E16A42CD2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56867" cy="5027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vanishing gradients a problem?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BAE680-5989-4D86-B8B4-347AE52EA397}"/>
              </a:ext>
            </a:extLst>
          </p:cNvPr>
          <p:cNvSpPr/>
          <p:nvPr/>
        </p:nvSpPr>
        <p:spPr>
          <a:xfrm>
            <a:off x="7041770" y="3633385"/>
            <a:ext cx="483590" cy="483590"/>
          </a:xfrm>
          <a:prstGeom prst="ellipse">
            <a:avLst/>
          </a:prstGeom>
          <a:solidFill>
            <a:srgbClr val="0A8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2A7FC3-D5EE-4D86-8E46-614745F1EAC4}"/>
              </a:ext>
            </a:extLst>
          </p:cNvPr>
          <p:cNvSpPr txBox="1"/>
          <p:nvPr/>
        </p:nvSpPr>
        <p:spPr>
          <a:xfrm>
            <a:off x="8051800" y="1572710"/>
            <a:ext cx="280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clouds are in the __”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CD5EFA-9A4E-4F03-A86B-A0E98805CEC9}"/>
              </a:ext>
            </a:extLst>
          </p:cNvPr>
          <p:cNvSpPr/>
          <p:nvPr/>
        </p:nvSpPr>
        <p:spPr>
          <a:xfrm>
            <a:off x="6908362" y="2905773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31535A-C5F6-4B80-9F0C-AFD1AF2FC238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7283565" y="257636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0D98DD-1276-4CEF-8027-91D684BE6FAF}"/>
              </a:ext>
            </a:extLst>
          </p:cNvPr>
          <p:cNvCxnSpPr>
            <a:cxnSpLocks/>
          </p:cNvCxnSpPr>
          <p:nvPr/>
        </p:nvCxnSpPr>
        <p:spPr>
          <a:xfrm flipV="1">
            <a:off x="7283565" y="3369427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13CCFE-4407-4A4E-B5AD-82E5F00EA836}"/>
                  </a:ext>
                </a:extLst>
              </p:cNvPr>
              <p:cNvSpPr/>
              <p:nvPr/>
            </p:nvSpPr>
            <p:spPr>
              <a:xfrm>
                <a:off x="7108115" y="2207407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13CCFE-4407-4A4E-B5AD-82E5F00EA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115" y="2207407"/>
                <a:ext cx="350900" cy="350900"/>
              </a:xfrm>
              <a:prstGeom prst="ellipse">
                <a:avLst/>
              </a:prstGeom>
              <a:blipFill>
                <a:blip r:embed="rId3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18926C6-9201-4BAA-ACA2-E00079C7E220}"/>
                  </a:ext>
                </a:extLst>
              </p:cNvPr>
              <p:cNvSpPr/>
              <p:nvPr/>
            </p:nvSpPr>
            <p:spPr>
              <a:xfrm>
                <a:off x="7108115" y="3700829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18926C6-9201-4BAA-ACA2-E00079C7E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115" y="3700829"/>
                <a:ext cx="350900" cy="350900"/>
              </a:xfrm>
              <a:prstGeom prst="ellipse">
                <a:avLst/>
              </a:prstGeom>
              <a:blipFill>
                <a:blip r:embed="rId4"/>
                <a:stretch>
                  <a:fillRect l="-5172" r="-3448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7135AB-8D69-44E8-9432-FE1B3F7F9E0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658768" y="3132535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11AD912-D222-4206-9C43-56F136A86F2E}"/>
              </a:ext>
            </a:extLst>
          </p:cNvPr>
          <p:cNvSpPr/>
          <p:nvPr/>
        </p:nvSpPr>
        <p:spPr>
          <a:xfrm>
            <a:off x="8062789" y="3615754"/>
            <a:ext cx="483590" cy="483590"/>
          </a:xfrm>
          <a:prstGeom prst="ellipse">
            <a:avLst/>
          </a:prstGeom>
          <a:solidFill>
            <a:srgbClr val="0A8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7FF109-F7FF-4A2B-8F75-96751EF1C866}"/>
              </a:ext>
            </a:extLst>
          </p:cNvPr>
          <p:cNvSpPr/>
          <p:nvPr/>
        </p:nvSpPr>
        <p:spPr>
          <a:xfrm>
            <a:off x="7929381" y="2888142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3CB2F-3F61-479F-8980-4FC0B9EDF24F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8304584" y="2558733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7253FE-FACE-4F78-A5D6-8545745A3925}"/>
              </a:ext>
            </a:extLst>
          </p:cNvPr>
          <p:cNvCxnSpPr>
            <a:cxnSpLocks/>
          </p:cNvCxnSpPr>
          <p:nvPr/>
        </p:nvCxnSpPr>
        <p:spPr>
          <a:xfrm flipV="1">
            <a:off x="8304584" y="3351796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2D6E6E0-50D8-4BA8-9E2C-97C954A917B3}"/>
                  </a:ext>
                </a:extLst>
              </p:cNvPr>
              <p:cNvSpPr/>
              <p:nvPr/>
            </p:nvSpPr>
            <p:spPr>
              <a:xfrm>
                <a:off x="8129134" y="2189776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2D6E6E0-50D8-4BA8-9E2C-97C954A91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134" y="2189776"/>
                <a:ext cx="350900" cy="350900"/>
              </a:xfrm>
              <a:prstGeom prst="ellipse">
                <a:avLst/>
              </a:prstGeom>
              <a:blipFill>
                <a:blip r:embed="rId5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2CF1F24-1D36-43AF-8531-90E717D51326}"/>
                  </a:ext>
                </a:extLst>
              </p:cNvPr>
              <p:cNvSpPr/>
              <p:nvPr/>
            </p:nvSpPr>
            <p:spPr>
              <a:xfrm>
                <a:off x="8129134" y="3683198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2CF1F24-1D36-43AF-8531-90E717D51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134" y="3683198"/>
                <a:ext cx="350900" cy="350900"/>
              </a:xfrm>
              <a:prstGeom prst="ellipse">
                <a:avLst/>
              </a:prstGeom>
              <a:blipFill>
                <a:blip r:embed="rId6"/>
                <a:stretch>
                  <a:fillRect l="-5263" r="-3509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1E4FDD-901A-4A42-BAEF-A4B1E8FB0C0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8679787" y="3114904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60743C-3F9C-46F2-946B-D831A64F509E}"/>
              </a:ext>
            </a:extLst>
          </p:cNvPr>
          <p:cNvSpPr/>
          <p:nvPr/>
        </p:nvSpPr>
        <p:spPr>
          <a:xfrm>
            <a:off x="8985924" y="2894351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4F01F5-F5C2-4F9D-89DB-FC712DDFECF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9361127" y="2564942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08F2EA-B78B-405C-9BB9-CD1D9AE4B54F}"/>
              </a:ext>
            </a:extLst>
          </p:cNvPr>
          <p:cNvCxnSpPr>
            <a:cxnSpLocks/>
          </p:cNvCxnSpPr>
          <p:nvPr/>
        </p:nvCxnSpPr>
        <p:spPr>
          <a:xfrm flipV="1">
            <a:off x="9361127" y="3358005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F58DECC-0C7A-4446-A3C8-C066FE80887A}"/>
                  </a:ext>
                </a:extLst>
              </p:cNvPr>
              <p:cNvSpPr/>
              <p:nvPr/>
            </p:nvSpPr>
            <p:spPr>
              <a:xfrm>
                <a:off x="9185677" y="2195985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F58DECC-0C7A-4446-A3C8-C066FE808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677" y="2195985"/>
                <a:ext cx="350900" cy="350900"/>
              </a:xfrm>
              <a:prstGeom prst="ellipse">
                <a:avLst/>
              </a:prstGeom>
              <a:blipFill>
                <a:blip r:embed="rId7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BC41A8D-A6F1-40B0-A755-B7FEBB795754}"/>
                  </a:ext>
                </a:extLst>
              </p:cNvPr>
              <p:cNvSpPr/>
              <p:nvPr/>
            </p:nvSpPr>
            <p:spPr>
              <a:xfrm>
                <a:off x="9185677" y="3689407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BC41A8D-A6F1-40B0-A755-B7FEBB795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677" y="3689407"/>
                <a:ext cx="350900" cy="350900"/>
              </a:xfrm>
              <a:prstGeom prst="ellipse">
                <a:avLst/>
              </a:prstGeom>
              <a:blipFill>
                <a:blip r:embed="rId8"/>
                <a:stretch>
                  <a:fillRect l="-7018" r="-5263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0E04D8-6248-4FB7-B335-ED04DB47A919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736330" y="3121113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C327697-A325-4CC4-A74E-C1EDE4F35AD2}"/>
              </a:ext>
            </a:extLst>
          </p:cNvPr>
          <p:cNvSpPr/>
          <p:nvPr/>
        </p:nvSpPr>
        <p:spPr>
          <a:xfrm>
            <a:off x="10162280" y="2133251"/>
            <a:ext cx="483590" cy="483590"/>
          </a:xfrm>
          <a:prstGeom prst="ellipse">
            <a:avLst/>
          </a:prstGeom>
          <a:solidFill>
            <a:srgbClr val="0A8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BA2DAF-118A-4481-8886-8D435CDB1147}"/>
              </a:ext>
            </a:extLst>
          </p:cNvPr>
          <p:cNvSpPr/>
          <p:nvPr/>
        </p:nvSpPr>
        <p:spPr>
          <a:xfrm>
            <a:off x="10031880" y="2898273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E50BA8-9954-42D7-A045-806A81A4BB4B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10407083" y="256886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21A0AD-57DF-480A-A1CC-428A032FF8D9}"/>
              </a:ext>
            </a:extLst>
          </p:cNvPr>
          <p:cNvCxnSpPr>
            <a:cxnSpLocks/>
          </p:cNvCxnSpPr>
          <p:nvPr/>
        </p:nvCxnSpPr>
        <p:spPr>
          <a:xfrm flipV="1">
            <a:off x="10407083" y="3361927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CFEF2D-EFD6-4CCB-8095-56D640EE691D}"/>
                  </a:ext>
                </a:extLst>
              </p:cNvPr>
              <p:cNvSpPr/>
              <p:nvPr/>
            </p:nvSpPr>
            <p:spPr>
              <a:xfrm>
                <a:off x="10231633" y="2199907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CFEF2D-EFD6-4CCB-8095-56D640EE6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633" y="2199907"/>
                <a:ext cx="350900" cy="350900"/>
              </a:xfrm>
              <a:prstGeom prst="ellipse">
                <a:avLst/>
              </a:prstGeom>
              <a:blipFill>
                <a:blip r:embed="rId9"/>
                <a:stretch>
                  <a:fillRect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D9DA43F-0CE6-4FFB-A303-C22F9EB003E7}"/>
                  </a:ext>
                </a:extLst>
              </p:cNvPr>
              <p:cNvSpPr/>
              <p:nvPr/>
            </p:nvSpPr>
            <p:spPr>
              <a:xfrm>
                <a:off x="10231633" y="3693329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D9DA43F-0CE6-4FFB-A303-C22F9EB003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633" y="3693329"/>
                <a:ext cx="350900" cy="350900"/>
              </a:xfrm>
              <a:prstGeom prst="ellipse">
                <a:avLst/>
              </a:prstGeom>
              <a:blipFill>
                <a:blip r:embed="rId10"/>
                <a:stretch>
                  <a:fillRect l="-5172" r="-5172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457659-F058-47F8-BADB-2E68F48E4CF8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782286" y="3125035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CF50DE6-C568-48EA-BE1A-4CC6977E46DB}"/>
              </a:ext>
            </a:extLst>
          </p:cNvPr>
          <p:cNvSpPr/>
          <p:nvPr/>
        </p:nvSpPr>
        <p:spPr>
          <a:xfrm>
            <a:off x="11077202" y="2898273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5EED9D-04FA-4990-A6B9-074A89A52363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11452405" y="256886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4FA091E-7388-464F-A18B-89919512A43F}"/>
              </a:ext>
            </a:extLst>
          </p:cNvPr>
          <p:cNvCxnSpPr>
            <a:cxnSpLocks/>
          </p:cNvCxnSpPr>
          <p:nvPr/>
        </p:nvCxnSpPr>
        <p:spPr>
          <a:xfrm flipV="1">
            <a:off x="11452405" y="3361927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D134F5-46BA-43AA-A008-792EC90C2FB1}"/>
                  </a:ext>
                </a:extLst>
              </p:cNvPr>
              <p:cNvSpPr/>
              <p:nvPr/>
            </p:nvSpPr>
            <p:spPr>
              <a:xfrm>
                <a:off x="11276955" y="2199907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D134F5-46BA-43AA-A008-792EC90C2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955" y="2199907"/>
                <a:ext cx="350900" cy="350900"/>
              </a:xfrm>
              <a:prstGeom prst="ellipse">
                <a:avLst/>
              </a:prstGeom>
              <a:blipFill>
                <a:blip r:embed="rId11"/>
                <a:stretch>
                  <a:fillRect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1F8C0E-5ABA-4A60-B527-FCF9A977746C}"/>
                  </a:ext>
                </a:extLst>
              </p:cNvPr>
              <p:cNvSpPr/>
              <p:nvPr/>
            </p:nvSpPr>
            <p:spPr>
              <a:xfrm>
                <a:off x="11276955" y="3693329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1F8C0E-5ABA-4A60-B527-FCF9A9777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955" y="3693329"/>
                <a:ext cx="350900" cy="350900"/>
              </a:xfrm>
              <a:prstGeom prst="ellipse">
                <a:avLst/>
              </a:prstGeom>
              <a:blipFill>
                <a:blip r:embed="rId12"/>
                <a:stretch>
                  <a:fillRect l="-7018" r="-5263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088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3FDF10-8A9E-4641-85E3-8BCC2BFD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Problem of Long-Term Dependencies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9FBA72-0567-4050-98CF-ACD3B538C8B8}"/>
              </a:ext>
            </a:extLst>
          </p:cNvPr>
          <p:cNvSpPr txBox="1">
            <a:spLocks/>
          </p:cNvSpPr>
          <p:nvPr/>
        </p:nvSpPr>
        <p:spPr>
          <a:xfrm>
            <a:off x="973667" y="2193396"/>
            <a:ext cx="6256867" cy="50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Multiply many </a:t>
            </a:r>
            <a:r>
              <a:rPr lang="en-US" b="1" dirty="0"/>
              <a:t>small numbers </a:t>
            </a:r>
            <a:r>
              <a:rPr lang="en-US" dirty="0"/>
              <a:t>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61519-DC4A-45EF-A459-11AFF15CF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2" y="2798727"/>
            <a:ext cx="449619" cy="80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77456-E925-4980-AA09-805EE3C9B553}"/>
              </a:ext>
            </a:extLst>
          </p:cNvPr>
          <p:cNvSpPr txBox="1"/>
          <p:nvPr/>
        </p:nvSpPr>
        <p:spPr>
          <a:xfrm>
            <a:off x="1456267" y="3701519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Errors due to further back time steps have smaller and smaller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84635-10CD-437C-A358-2B1543E38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1" y="4635139"/>
            <a:ext cx="449619" cy="800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7708C2-4F84-428E-A16C-33C4EA3FAC90}"/>
              </a:ext>
            </a:extLst>
          </p:cNvPr>
          <p:cNvSpPr txBox="1"/>
          <p:nvPr/>
        </p:nvSpPr>
        <p:spPr>
          <a:xfrm>
            <a:off x="8051800" y="1572710"/>
            <a:ext cx="280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clouds are in the __”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0A081-E4BD-4E54-AABB-C3EBB4C94859}"/>
              </a:ext>
            </a:extLst>
          </p:cNvPr>
          <p:cNvSpPr txBox="1"/>
          <p:nvPr/>
        </p:nvSpPr>
        <p:spPr>
          <a:xfrm>
            <a:off x="1456267" y="5537931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 parameters to capture short term dependencies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B82487-75EF-4887-B7DB-D3147787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56867" cy="5027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vanishing gradients a problem?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D9236-3176-4773-8CA1-2C0A6CD7762B}"/>
              </a:ext>
            </a:extLst>
          </p:cNvPr>
          <p:cNvSpPr txBox="1"/>
          <p:nvPr/>
        </p:nvSpPr>
        <p:spPr>
          <a:xfrm>
            <a:off x="7046957" y="4347849"/>
            <a:ext cx="44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grew up in France, … and I speak fluent __”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F809B4-37CB-467C-A89A-96785549B137}"/>
              </a:ext>
            </a:extLst>
          </p:cNvPr>
          <p:cNvSpPr/>
          <p:nvPr/>
        </p:nvSpPr>
        <p:spPr>
          <a:xfrm>
            <a:off x="7041770" y="3633385"/>
            <a:ext cx="483590" cy="483590"/>
          </a:xfrm>
          <a:prstGeom prst="ellipse">
            <a:avLst/>
          </a:prstGeom>
          <a:solidFill>
            <a:srgbClr val="0A8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F0919-1CAA-4A34-9005-2B4BBF61370C}"/>
              </a:ext>
            </a:extLst>
          </p:cNvPr>
          <p:cNvSpPr/>
          <p:nvPr/>
        </p:nvSpPr>
        <p:spPr>
          <a:xfrm>
            <a:off x="6908362" y="2905773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1F79B6-1BE9-4572-A17D-1602EFC311A8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283565" y="257636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DF31B-2FD2-48A3-B9D7-0975D777275B}"/>
              </a:ext>
            </a:extLst>
          </p:cNvPr>
          <p:cNvCxnSpPr>
            <a:cxnSpLocks/>
          </p:cNvCxnSpPr>
          <p:nvPr/>
        </p:nvCxnSpPr>
        <p:spPr>
          <a:xfrm flipV="1">
            <a:off x="7283565" y="3369427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286134-0EF8-464D-807B-D7421B4CD90A}"/>
                  </a:ext>
                </a:extLst>
              </p:cNvPr>
              <p:cNvSpPr/>
              <p:nvPr/>
            </p:nvSpPr>
            <p:spPr>
              <a:xfrm>
                <a:off x="7108115" y="2207407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286134-0EF8-464D-807B-D7421B4CD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115" y="2207407"/>
                <a:ext cx="350900" cy="350900"/>
              </a:xfrm>
              <a:prstGeom prst="ellipse">
                <a:avLst/>
              </a:prstGeom>
              <a:blipFill>
                <a:blip r:embed="rId3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D2B608F-B3FE-4F49-B932-3F2FE2824910}"/>
                  </a:ext>
                </a:extLst>
              </p:cNvPr>
              <p:cNvSpPr/>
              <p:nvPr/>
            </p:nvSpPr>
            <p:spPr>
              <a:xfrm>
                <a:off x="7108115" y="3700829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D2B608F-B3FE-4F49-B932-3F2FE2824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115" y="3700829"/>
                <a:ext cx="350900" cy="350900"/>
              </a:xfrm>
              <a:prstGeom prst="ellipse">
                <a:avLst/>
              </a:prstGeom>
              <a:blipFill>
                <a:blip r:embed="rId4"/>
                <a:stretch>
                  <a:fillRect l="-5172" r="-3448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52600F-47DC-40F2-B733-9C473146276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658768" y="3132535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BC4577C-C124-40F8-94D1-7F8E53DE863E}"/>
              </a:ext>
            </a:extLst>
          </p:cNvPr>
          <p:cNvSpPr/>
          <p:nvPr/>
        </p:nvSpPr>
        <p:spPr>
          <a:xfrm>
            <a:off x="8062789" y="3615754"/>
            <a:ext cx="483590" cy="483590"/>
          </a:xfrm>
          <a:prstGeom prst="ellipse">
            <a:avLst/>
          </a:prstGeom>
          <a:solidFill>
            <a:srgbClr val="0A8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2CC082-21DA-47F9-8E1E-6FA87539A964}"/>
              </a:ext>
            </a:extLst>
          </p:cNvPr>
          <p:cNvSpPr/>
          <p:nvPr/>
        </p:nvSpPr>
        <p:spPr>
          <a:xfrm>
            <a:off x="7929381" y="2888142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3B2523-7C94-4514-95C5-58F5B43646A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304584" y="2558733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29888B-FB20-4DFB-9560-D0581B24DC60}"/>
              </a:ext>
            </a:extLst>
          </p:cNvPr>
          <p:cNvCxnSpPr>
            <a:cxnSpLocks/>
          </p:cNvCxnSpPr>
          <p:nvPr/>
        </p:nvCxnSpPr>
        <p:spPr>
          <a:xfrm flipV="1">
            <a:off x="8304584" y="3351796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C1CE653-B872-465F-AD90-356CC5BD0AA2}"/>
                  </a:ext>
                </a:extLst>
              </p:cNvPr>
              <p:cNvSpPr/>
              <p:nvPr/>
            </p:nvSpPr>
            <p:spPr>
              <a:xfrm>
                <a:off x="8129134" y="2189776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C1CE653-B872-465F-AD90-356CC5BD0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134" y="2189776"/>
                <a:ext cx="350900" cy="350900"/>
              </a:xfrm>
              <a:prstGeom prst="ellipse">
                <a:avLst/>
              </a:prstGeom>
              <a:blipFill>
                <a:blip r:embed="rId5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7B12B0-31FB-429A-BF32-D43918EC1ECE}"/>
                  </a:ext>
                </a:extLst>
              </p:cNvPr>
              <p:cNvSpPr/>
              <p:nvPr/>
            </p:nvSpPr>
            <p:spPr>
              <a:xfrm>
                <a:off x="8129134" y="3683198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7B12B0-31FB-429A-BF32-D43918EC1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134" y="3683198"/>
                <a:ext cx="350900" cy="350900"/>
              </a:xfrm>
              <a:prstGeom prst="ellipse">
                <a:avLst/>
              </a:prstGeom>
              <a:blipFill>
                <a:blip r:embed="rId6"/>
                <a:stretch>
                  <a:fillRect l="-5263" r="-3509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B74B5-8A90-43AA-842D-CF4ED6EC03FD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679787" y="3114904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1681BA-67FF-4D0E-89D4-2B25ACEFEB1B}"/>
              </a:ext>
            </a:extLst>
          </p:cNvPr>
          <p:cNvSpPr/>
          <p:nvPr/>
        </p:nvSpPr>
        <p:spPr>
          <a:xfrm>
            <a:off x="8985924" y="2894351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03BA8F-2C81-4F8D-B41E-B0645C95C5E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9361127" y="2564942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F1E4A6-6D62-4D90-9C98-5792F16F5D3B}"/>
              </a:ext>
            </a:extLst>
          </p:cNvPr>
          <p:cNvCxnSpPr>
            <a:cxnSpLocks/>
          </p:cNvCxnSpPr>
          <p:nvPr/>
        </p:nvCxnSpPr>
        <p:spPr>
          <a:xfrm flipV="1">
            <a:off x="9361127" y="3358005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F951EA9-9F4D-4659-B89D-A23E8A4291B3}"/>
                  </a:ext>
                </a:extLst>
              </p:cNvPr>
              <p:cNvSpPr/>
              <p:nvPr/>
            </p:nvSpPr>
            <p:spPr>
              <a:xfrm>
                <a:off x="9185677" y="2195985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F951EA9-9F4D-4659-B89D-A23E8A429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677" y="2195985"/>
                <a:ext cx="350900" cy="350900"/>
              </a:xfrm>
              <a:prstGeom prst="ellipse">
                <a:avLst/>
              </a:prstGeom>
              <a:blipFill>
                <a:blip r:embed="rId7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5BD87C-167F-45B4-B9FA-A91D92583252}"/>
                  </a:ext>
                </a:extLst>
              </p:cNvPr>
              <p:cNvSpPr/>
              <p:nvPr/>
            </p:nvSpPr>
            <p:spPr>
              <a:xfrm>
                <a:off x="9185677" y="3689407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5BD87C-167F-45B4-B9FA-A91D92583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677" y="3689407"/>
                <a:ext cx="350900" cy="350900"/>
              </a:xfrm>
              <a:prstGeom prst="ellipse">
                <a:avLst/>
              </a:prstGeom>
              <a:blipFill>
                <a:blip r:embed="rId8"/>
                <a:stretch>
                  <a:fillRect l="-7018" r="-5263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14FB24-A196-4918-92EA-ADC2320EDF6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736330" y="3121113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DAF969D-66E9-4D3D-A7E2-F267833084A8}"/>
              </a:ext>
            </a:extLst>
          </p:cNvPr>
          <p:cNvSpPr/>
          <p:nvPr/>
        </p:nvSpPr>
        <p:spPr>
          <a:xfrm>
            <a:off x="10162280" y="2133251"/>
            <a:ext cx="483590" cy="483590"/>
          </a:xfrm>
          <a:prstGeom prst="ellipse">
            <a:avLst/>
          </a:prstGeom>
          <a:solidFill>
            <a:srgbClr val="0A8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5BD0B73-A56C-43ED-A42A-324BC2BA60A9}"/>
              </a:ext>
            </a:extLst>
          </p:cNvPr>
          <p:cNvSpPr/>
          <p:nvPr/>
        </p:nvSpPr>
        <p:spPr>
          <a:xfrm>
            <a:off x="10031880" y="2898273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F04F46-70A2-4F74-84FB-357046D47CCC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0407083" y="256886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B966DF-ADE6-4EF4-AFFA-4AABC0CEF358}"/>
              </a:ext>
            </a:extLst>
          </p:cNvPr>
          <p:cNvCxnSpPr>
            <a:cxnSpLocks/>
          </p:cNvCxnSpPr>
          <p:nvPr/>
        </p:nvCxnSpPr>
        <p:spPr>
          <a:xfrm flipV="1">
            <a:off x="10407083" y="3361927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C5D33E5-23B7-4B2D-A422-93BED4006D13}"/>
                  </a:ext>
                </a:extLst>
              </p:cNvPr>
              <p:cNvSpPr/>
              <p:nvPr/>
            </p:nvSpPr>
            <p:spPr>
              <a:xfrm>
                <a:off x="10231633" y="2199907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C5D33E5-23B7-4B2D-A422-93BED4006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633" y="2199907"/>
                <a:ext cx="350900" cy="350900"/>
              </a:xfrm>
              <a:prstGeom prst="ellipse">
                <a:avLst/>
              </a:prstGeom>
              <a:blipFill>
                <a:blip r:embed="rId9"/>
                <a:stretch>
                  <a:fillRect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25798CB-49EA-41CF-A0B9-AC8446D1D083}"/>
                  </a:ext>
                </a:extLst>
              </p:cNvPr>
              <p:cNvSpPr/>
              <p:nvPr/>
            </p:nvSpPr>
            <p:spPr>
              <a:xfrm>
                <a:off x="10231633" y="3693329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25798CB-49EA-41CF-A0B9-AC8446D1D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633" y="3693329"/>
                <a:ext cx="350900" cy="350900"/>
              </a:xfrm>
              <a:prstGeom prst="ellipse">
                <a:avLst/>
              </a:prstGeom>
              <a:blipFill>
                <a:blip r:embed="rId10"/>
                <a:stretch>
                  <a:fillRect l="-5172" r="-5172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2701E5-6233-4266-ADF5-7E25101E406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782286" y="3125035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EC7650D-82A5-44B6-AD65-D23D22DBA726}"/>
              </a:ext>
            </a:extLst>
          </p:cNvPr>
          <p:cNvSpPr/>
          <p:nvPr/>
        </p:nvSpPr>
        <p:spPr>
          <a:xfrm>
            <a:off x="11077202" y="2898273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567A1E-CD9E-4408-853B-EDC7102437A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11452405" y="256886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239C-B8F5-40D4-8258-175CFDB8E66D}"/>
              </a:ext>
            </a:extLst>
          </p:cNvPr>
          <p:cNvCxnSpPr>
            <a:cxnSpLocks/>
          </p:cNvCxnSpPr>
          <p:nvPr/>
        </p:nvCxnSpPr>
        <p:spPr>
          <a:xfrm flipV="1">
            <a:off x="11452405" y="3361927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A44473-ADC5-4474-85E8-F0825E6301F8}"/>
                  </a:ext>
                </a:extLst>
              </p:cNvPr>
              <p:cNvSpPr/>
              <p:nvPr/>
            </p:nvSpPr>
            <p:spPr>
              <a:xfrm>
                <a:off x="11276955" y="2199907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A44473-ADC5-4474-85E8-F0825E63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955" y="2199907"/>
                <a:ext cx="350900" cy="350900"/>
              </a:xfrm>
              <a:prstGeom prst="ellipse">
                <a:avLst/>
              </a:prstGeom>
              <a:blipFill>
                <a:blip r:embed="rId11"/>
                <a:stretch>
                  <a:fillRect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709158-0E5B-47D1-AF88-5E97ABCE1073}"/>
                  </a:ext>
                </a:extLst>
              </p:cNvPr>
              <p:cNvSpPr/>
              <p:nvPr/>
            </p:nvSpPr>
            <p:spPr>
              <a:xfrm>
                <a:off x="11276955" y="3693329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709158-0E5B-47D1-AF88-5E97ABCE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955" y="3693329"/>
                <a:ext cx="350900" cy="350900"/>
              </a:xfrm>
              <a:prstGeom prst="ellipse">
                <a:avLst/>
              </a:prstGeom>
              <a:blipFill>
                <a:blip r:embed="rId12"/>
                <a:stretch>
                  <a:fillRect l="-7018" r="-5263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0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446D1B-3502-4C86-BBC6-FBCF390F2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3" r="44112" b="66493"/>
          <a:stretch/>
        </p:blipFill>
        <p:spPr>
          <a:xfrm>
            <a:off x="8740658" y="4952666"/>
            <a:ext cx="595701" cy="5575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A2DB3E-C3B4-4AEF-A8B7-9ABABEA5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Problem of Long-Term Dependencies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5675DD-B575-48D4-B643-5B79B8D1BBBC}"/>
              </a:ext>
            </a:extLst>
          </p:cNvPr>
          <p:cNvSpPr txBox="1">
            <a:spLocks/>
          </p:cNvSpPr>
          <p:nvPr/>
        </p:nvSpPr>
        <p:spPr>
          <a:xfrm>
            <a:off x="973667" y="2193396"/>
            <a:ext cx="6256867" cy="50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Multiply many </a:t>
            </a:r>
            <a:r>
              <a:rPr lang="en-US" b="1" dirty="0"/>
              <a:t>small numbers </a:t>
            </a:r>
            <a:r>
              <a:rPr lang="en-US" dirty="0"/>
              <a:t>together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F3125-026C-45E4-B736-8EB190F5B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2" y="2798727"/>
            <a:ext cx="449619" cy="80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29FCF0-DCF1-4562-8092-065850746B72}"/>
              </a:ext>
            </a:extLst>
          </p:cNvPr>
          <p:cNvSpPr txBox="1"/>
          <p:nvPr/>
        </p:nvSpPr>
        <p:spPr>
          <a:xfrm>
            <a:off x="1456267" y="3701519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Errors due to further back time steps have smaller and smaller gradients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C869BF-56D1-4536-93D8-343F71C7C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1" y="4635139"/>
            <a:ext cx="449619" cy="800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A2732D-1557-4729-A853-EE023218D803}"/>
              </a:ext>
            </a:extLst>
          </p:cNvPr>
          <p:cNvSpPr txBox="1"/>
          <p:nvPr/>
        </p:nvSpPr>
        <p:spPr>
          <a:xfrm>
            <a:off x="8051800" y="1572710"/>
            <a:ext cx="280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clouds are in the __”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11184-BFE4-4AD7-AD88-10BC6D2AB05C}"/>
              </a:ext>
            </a:extLst>
          </p:cNvPr>
          <p:cNvSpPr txBox="1"/>
          <p:nvPr/>
        </p:nvSpPr>
        <p:spPr>
          <a:xfrm>
            <a:off x="1456267" y="5537931"/>
            <a:ext cx="485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 parameters to capture short term dependencies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FC3DD5-E32C-49E7-AFC9-DF77A6AE3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56867" cy="5027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vanishing gradients a problem?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007C05-8B7F-49E1-A8D4-649EA7D60FC6}"/>
              </a:ext>
            </a:extLst>
          </p:cNvPr>
          <p:cNvSpPr txBox="1"/>
          <p:nvPr/>
        </p:nvSpPr>
        <p:spPr>
          <a:xfrm>
            <a:off x="7046957" y="4347849"/>
            <a:ext cx="44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grew up in France, … and I speak fluent __”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BEE72D-EEF6-47F8-9F55-B64C38A83BA5}"/>
              </a:ext>
            </a:extLst>
          </p:cNvPr>
          <p:cNvSpPr/>
          <p:nvPr/>
        </p:nvSpPr>
        <p:spPr>
          <a:xfrm>
            <a:off x="7041770" y="3633385"/>
            <a:ext cx="483590" cy="483590"/>
          </a:xfrm>
          <a:prstGeom prst="ellipse">
            <a:avLst/>
          </a:prstGeom>
          <a:solidFill>
            <a:srgbClr val="0A8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7110672-F991-4492-A87D-89773876DAD3}"/>
              </a:ext>
            </a:extLst>
          </p:cNvPr>
          <p:cNvSpPr/>
          <p:nvPr/>
        </p:nvSpPr>
        <p:spPr>
          <a:xfrm>
            <a:off x="6908362" y="2905773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126317-4F80-4888-8F1F-896449EBEB7D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283565" y="257636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1AE5B0-B1AD-4C53-A01C-E828317A18BC}"/>
              </a:ext>
            </a:extLst>
          </p:cNvPr>
          <p:cNvCxnSpPr>
            <a:cxnSpLocks/>
          </p:cNvCxnSpPr>
          <p:nvPr/>
        </p:nvCxnSpPr>
        <p:spPr>
          <a:xfrm flipV="1">
            <a:off x="7283565" y="3369427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C4EC7EA-8F83-4736-B543-3F1A9FA27A51}"/>
                  </a:ext>
                </a:extLst>
              </p:cNvPr>
              <p:cNvSpPr/>
              <p:nvPr/>
            </p:nvSpPr>
            <p:spPr>
              <a:xfrm>
                <a:off x="7108115" y="2207407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C4EC7EA-8F83-4736-B543-3F1A9FA27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115" y="2207407"/>
                <a:ext cx="350900" cy="350900"/>
              </a:xfrm>
              <a:prstGeom prst="ellipse">
                <a:avLst/>
              </a:prstGeom>
              <a:blipFill>
                <a:blip r:embed="rId4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B3AEFD9-17F6-4E3E-8AF6-5F5221DD858D}"/>
                  </a:ext>
                </a:extLst>
              </p:cNvPr>
              <p:cNvSpPr/>
              <p:nvPr/>
            </p:nvSpPr>
            <p:spPr>
              <a:xfrm>
                <a:off x="7108115" y="3700829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B3AEFD9-17F6-4E3E-8AF6-5F5221DD8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115" y="3700829"/>
                <a:ext cx="350900" cy="350900"/>
              </a:xfrm>
              <a:prstGeom prst="ellipse">
                <a:avLst/>
              </a:prstGeom>
              <a:blipFill>
                <a:blip r:embed="rId5"/>
                <a:stretch>
                  <a:fillRect l="-5172" r="-3448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A19F89-B999-434A-A103-4AF1C717A1E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658768" y="3132535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8B0FE28-5135-4A81-A134-D3CA7F5DA740}"/>
              </a:ext>
            </a:extLst>
          </p:cNvPr>
          <p:cNvSpPr/>
          <p:nvPr/>
        </p:nvSpPr>
        <p:spPr>
          <a:xfrm>
            <a:off x="8062789" y="3615754"/>
            <a:ext cx="483590" cy="483590"/>
          </a:xfrm>
          <a:prstGeom prst="ellipse">
            <a:avLst/>
          </a:prstGeom>
          <a:solidFill>
            <a:srgbClr val="0A8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1C2F19-485F-483A-9A84-DBDFEFA17795}"/>
              </a:ext>
            </a:extLst>
          </p:cNvPr>
          <p:cNvSpPr/>
          <p:nvPr/>
        </p:nvSpPr>
        <p:spPr>
          <a:xfrm>
            <a:off x="7929381" y="2888142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45D81E-EE28-4D6C-8A52-41A25C5D49D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304584" y="2558733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BF1D79-BF42-47ED-A504-B2A99A98B91F}"/>
              </a:ext>
            </a:extLst>
          </p:cNvPr>
          <p:cNvCxnSpPr>
            <a:cxnSpLocks/>
          </p:cNvCxnSpPr>
          <p:nvPr/>
        </p:nvCxnSpPr>
        <p:spPr>
          <a:xfrm flipV="1">
            <a:off x="8304584" y="3351796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F81DB0D-E76B-44E1-8660-28F3E8777695}"/>
                  </a:ext>
                </a:extLst>
              </p:cNvPr>
              <p:cNvSpPr/>
              <p:nvPr/>
            </p:nvSpPr>
            <p:spPr>
              <a:xfrm>
                <a:off x="8129134" y="2189776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F81DB0D-E76B-44E1-8660-28F3E8777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134" y="2189776"/>
                <a:ext cx="350900" cy="350900"/>
              </a:xfrm>
              <a:prstGeom prst="ellipse">
                <a:avLst/>
              </a:prstGeom>
              <a:blipFill>
                <a:blip r:embed="rId6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6AE5D91-AB35-443E-A340-EBDE0606B4F0}"/>
                  </a:ext>
                </a:extLst>
              </p:cNvPr>
              <p:cNvSpPr/>
              <p:nvPr/>
            </p:nvSpPr>
            <p:spPr>
              <a:xfrm>
                <a:off x="8129134" y="3683198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6AE5D91-AB35-443E-A340-EBDE0606B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134" y="3683198"/>
                <a:ext cx="350900" cy="350900"/>
              </a:xfrm>
              <a:prstGeom prst="ellipse">
                <a:avLst/>
              </a:prstGeom>
              <a:blipFill>
                <a:blip r:embed="rId7"/>
                <a:stretch>
                  <a:fillRect l="-5263" r="-3509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1619B2-EA21-4EFB-B54D-A5414EB2273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679787" y="3114904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9B29321-C318-4614-9386-9B5176F5DA76}"/>
              </a:ext>
            </a:extLst>
          </p:cNvPr>
          <p:cNvSpPr/>
          <p:nvPr/>
        </p:nvSpPr>
        <p:spPr>
          <a:xfrm>
            <a:off x="8985924" y="2894351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A17824-934B-4288-8560-6FB327453D7E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361127" y="2564942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09B4A1-B338-41CA-9279-1FF831F6435E}"/>
              </a:ext>
            </a:extLst>
          </p:cNvPr>
          <p:cNvCxnSpPr>
            <a:cxnSpLocks/>
          </p:cNvCxnSpPr>
          <p:nvPr/>
        </p:nvCxnSpPr>
        <p:spPr>
          <a:xfrm flipV="1">
            <a:off x="9361127" y="3358005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92F61-980C-4986-98D9-03B479FA67DE}"/>
                  </a:ext>
                </a:extLst>
              </p:cNvPr>
              <p:cNvSpPr/>
              <p:nvPr/>
            </p:nvSpPr>
            <p:spPr>
              <a:xfrm>
                <a:off x="9185677" y="2195985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92F61-980C-4986-98D9-03B479FA6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677" y="2195985"/>
                <a:ext cx="350900" cy="350900"/>
              </a:xfrm>
              <a:prstGeom prst="ellipse">
                <a:avLst/>
              </a:prstGeom>
              <a:blipFill>
                <a:blip r:embed="rId8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0E95E83-604F-421C-8100-67F23A7FBD74}"/>
                  </a:ext>
                </a:extLst>
              </p:cNvPr>
              <p:cNvSpPr/>
              <p:nvPr/>
            </p:nvSpPr>
            <p:spPr>
              <a:xfrm>
                <a:off x="9185677" y="3689407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0E95E83-604F-421C-8100-67F23A7FBD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677" y="3689407"/>
                <a:ext cx="350900" cy="350900"/>
              </a:xfrm>
              <a:prstGeom prst="ellipse">
                <a:avLst/>
              </a:prstGeom>
              <a:blipFill>
                <a:blip r:embed="rId9"/>
                <a:stretch>
                  <a:fillRect l="-7018" r="-5263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B67BEF-BA76-4EFC-8723-C967421D031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9736330" y="3121113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C18E282-2502-49B9-A979-595B5B19C968}"/>
              </a:ext>
            </a:extLst>
          </p:cNvPr>
          <p:cNvSpPr/>
          <p:nvPr/>
        </p:nvSpPr>
        <p:spPr>
          <a:xfrm>
            <a:off x="10162280" y="2133251"/>
            <a:ext cx="483590" cy="483590"/>
          </a:xfrm>
          <a:prstGeom prst="ellipse">
            <a:avLst/>
          </a:prstGeom>
          <a:solidFill>
            <a:srgbClr val="0A8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99A2A1C-0E08-465B-B09D-91C6083DBA47}"/>
              </a:ext>
            </a:extLst>
          </p:cNvPr>
          <p:cNvSpPr/>
          <p:nvPr/>
        </p:nvSpPr>
        <p:spPr>
          <a:xfrm>
            <a:off x="10031880" y="2898273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16A115-0841-4B7F-B95D-440E18E57A85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10407083" y="256886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C4C8D3-A971-4CB1-A127-06757205A7EB}"/>
              </a:ext>
            </a:extLst>
          </p:cNvPr>
          <p:cNvCxnSpPr>
            <a:cxnSpLocks/>
          </p:cNvCxnSpPr>
          <p:nvPr/>
        </p:nvCxnSpPr>
        <p:spPr>
          <a:xfrm flipV="1">
            <a:off x="10407083" y="3361927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159F1AC-E326-46D2-8D05-0A8D3CD5E7F3}"/>
                  </a:ext>
                </a:extLst>
              </p:cNvPr>
              <p:cNvSpPr/>
              <p:nvPr/>
            </p:nvSpPr>
            <p:spPr>
              <a:xfrm>
                <a:off x="10231633" y="2199907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159F1AC-E326-46D2-8D05-0A8D3CD5E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633" y="2199907"/>
                <a:ext cx="350900" cy="350900"/>
              </a:xfrm>
              <a:prstGeom prst="ellipse">
                <a:avLst/>
              </a:prstGeom>
              <a:blipFill>
                <a:blip r:embed="rId10"/>
                <a:stretch>
                  <a:fillRect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DA75806-DA10-4020-A489-DC7CBC350B6A}"/>
                  </a:ext>
                </a:extLst>
              </p:cNvPr>
              <p:cNvSpPr/>
              <p:nvPr/>
            </p:nvSpPr>
            <p:spPr>
              <a:xfrm>
                <a:off x="10231633" y="3693329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DA75806-DA10-4020-A489-DC7CBC350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633" y="3693329"/>
                <a:ext cx="350900" cy="350900"/>
              </a:xfrm>
              <a:prstGeom prst="ellipse">
                <a:avLst/>
              </a:prstGeom>
              <a:blipFill>
                <a:blip r:embed="rId11"/>
                <a:stretch>
                  <a:fillRect l="-5172" r="-5172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AEFD57-0F51-4326-B699-D0ED1D726F52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0782286" y="3125035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BCC9626-D348-4D2A-8F09-8ED27214C6C7}"/>
              </a:ext>
            </a:extLst>
          </p:cNvPr>
          <p:cNvSpPr/>
          <p:nvPr/>
        </p:nvSpPr>
        <p:spPr>
          <a:xfrm>
            <a:off x="11077202" y="2898273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AC93D7-D84B-4226-A5D2-981AB69C1DE5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11452405" y="256886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DA2AC7-F895-4FE8-9CD1-5627F0F3DAFB}"/>
              </a:ext>
            </a:extLst>
          </p:cNvPr>
          <p:cNvCxnSpPr>
            <a:cxnSpLocks/>
          </p:cNvCxnSpPr>
          <p:nvPr/>
        </p:nvCxnSpPr>
        <p:spPr>
          <a:xfrm flipV="1">
            <a:off x="11452405" y="3361927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A189702-4C10-4DAE-BF80-B7D23EBCDD78}"/>
                  </a:ext>
                </a:extLst>
              </p:cNvPr>
              <p:cNvSpPr/>
              <p:nvPr/>
            </p:nvSpPr>
            <p:spPr>
              <a:xfrm>
                <a:off x="11276955" y="2199907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A189702-4C10-4DAE-BF80-B7D23EBCD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955" y="2199907"/>
                <a:ext cx="350900" cy="350900"/>
              </a:xfrm>
              <a:prstGeom prst="ellipse">
                <a:avLst/>
              </a:prstGeom>
              <a:blipFill>
                <a:blip r:embed="rId12"/>
                <a:stretch>
                  <a:fillRect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FBB46CC-25AB-4A81-9D61-0FACFB5BC9D2}"/>
                  </a:ext>
                </a:extLst>
              </p:cNvPr>
              <p:cNvSpPr/>
              <p:nvPr/>
            </p:nvSpPr>
            <p:spPr>
              <a:xfrm>
                <a:off x="11276955" y="3693329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FBB46CC-25AB-4A81-9D61-0FACFB5B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955" y="3693329"/>
                <a:ext cx="350900" cy="350900"/>
              </a:xfrm>
              <a:prstGeom prst="ellipse">
                <a:avLst/>
              </a:prstGeom>
              <a:blipFill>
                <a:blip r:embed="rId13"/>
                <a:stretch>
                  <a:fillRect l="-7018" r="-5263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D9F6C82D-927F-40B6-8194-5F48AD9E0FDD}"/>
              </a:ext>
            </a:extLst>
          </p:cNvPr>
          <p:cNvSpPr/>
          <p:nvPr/>
        </p:nvSpPr>
        <p:spPr>
          <a:xfrm>
            <a:off x="6816617" y="6265543"/>
            <a:ext cx="483590" cy="483590"/>
          </a:xfrm>
          <a:prstGeom prst="ellipse">
            <a:avLst/>
          </a:prstGeom>
          <a:solidFill>
            <a:srgbClr val="E76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3D9BF73-F697-48B4-8CFC-0E47D41E3BBC}"/>
              </a:ext>
            </a:extLst>
          </p:cNvPr>
          <p:cNvSpPr/>
          <p:nvPr/>
        </p:nvSpPr>
        <p:spPr>
          <a:xfrm>
            <a:off x="6683209" y="5537931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FDA4CD-EBB0-4E8B-A279-2A26D841A1D7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058412" y="5208522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8BD64F-B372-45D0-ACB7-67DFC5CAE512}"/>
              </a:ext>
            </a:extLst>
          </p:cNvPr>
          <p:cNvCxnSpPr>
            <a:cxnSpLocks/>
          </p:cNvCxnSpPr>
          <p:nvPr/>
        </p:nvCxnSpPr>
        <p:spPr>
          <a:xfrm flipV="1">
            <a:off x="7058412" y="6001585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31C7D0A-CCAC-49C4-B2CF-575C3E02ABB1}"/>
                  </a:ext>
                </a:extLst>
              </p:cNvPr>
              <p:cNvSpPr/>
              <p:nvPr/>
            </p:nvSpPr>
            <p:spPr>
              <a:xfrm>
                <a:off x="6882962" y="4839565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31C7D0A-CCAC-49C4-B2CF-575C3E02A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2" y="4839565"/>
                <a:ext cx="350900" cy="350900"/>
              </a:xfrm>
              <a:prstGeom prst="ellipse">
                <a:avLst/>
              </a:prstGeom>
              <a:blipFill>
                <a:blip r:embed="rId14"/>
                <a:stretch>
                  <a:fillRect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65D223D-2A14-42E7-BD9D-AB01D1EF34FD}"/>
                  </a:ext>
                </a:extLst>
              </p:cNvPr>
              <p:cNvSpPr/>
              <p:nvPr/>
            </p:nvSpPr>
            <p:spPr>
              <a:xfrm>
                <a:off x="6882962" y="6332987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65D223D-2A14-42E7-BD9D-AB01D1EF3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2" y="6332987"/>
                <a:ext cx="350900" cy="350900"/>
              </a:xfrm>
              <a:prstGeom prst="ellipse">
                <a:avLst/>
              </a:prstGeom>
              <a:blipFill>
                <a:blip r:embed="rId15"/>
                <a:stretch>
                  <a:fillRect l="-5172" r="-3448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3F0BBF-9D2B-46C9-865B-B9AF7692A432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7433615" y="5764693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143F8BC-355D-4543-B651-1AB02D44325F}"/>
              </a:ext>
            </a:extLst>
          </p:cNvPr>
          <p:cNvSpPr/>
          <p:nvPr/>
        </p:nvSpPr>
        <p:spPr>
          <a:xfrm>
            <a:off x="7837636" y="6247912"/>
            <a:ext cx="483590" cy="483590"/>
          </a:xfrm>
          <a:prstGeom prst="ellipse">
            <a:avLst/>
          </a:prstGeom>
          <a:solidFill>
            <a:srgbClr val="E76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42857D-069B-430B-AEFA-186F36C0CDE6}"/>
              </a:ext>
            </a:extLst>
          </p:cNvPr>
          <p:cNvSpPr/>
          <p:nvPr/>
        </p:nvSpPr>
        <p:spPr>
          <a:xfrm>
            <a:off x="7704228" y="5520300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B561F4-9ACB-4EA2-87ED-3A946039140C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8079431" y="5190891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41CFE9-1442-42F7-932F-D394264CC573}"/>
              </a:ext>
            </a:extLst>
          </p:cNvPr>
          <p:cNvCxnSpPr>
            <a:cxnSpLocks/>
          </p:cNvCxnSpPr>
          <p:nvPr/>
        </p:nvCxnSpPr>
        <p:spPr>
          <a:xfrm flipV="1">
            <a:off x="8079431" y="5983954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63C7312-0420-404A-8394-A4F0207BF284}"/>
                  </a:ext>
                </a:extLst>
              </p:cNvPr>
              <p:cNvSpPr/>
              <p:nvPr/>
            </p:nvSpPr>
            <p:spPr>
              <a:xfrm>
                <a:off x="7903981" y="4821934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63C7312-0420-404A-8394-A4F0207BF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981" y="4821934"/>
                <a:ext cx="350900" cy="350900"/>
              </a:xfrm>
              <a:prstGeom prst="ellipse">
                <a:avLst/>
              </a:prstGeom>
              <a:blipFill>
                <a:blip r:embed="rId16"/>
                <a:stretch>
                  <a:fillRect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DC30CC-F673-49B9-B296-A2AD7837F86B}"/>
                  </a:ext>
                </a:extLst>
              </p:cNvPr>
              <p:cNvSpPr/>
              <p:nvPr/>
            </p:nvSpPr>
            <p:spPr>
              <a:xfrm>
                <a:off x="7903981" y="6315356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DC30CC-F673-49B9-B296-A2AD7837F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981" y="6315356"/>
                <a:ext cx="350900" cy="350900"/>
              </a:xfrm>
              <a:prstGeom prst="ellipse">
                <a:avLst/>
              </a:prstGeom>
              <a:blipFill>
                <a:blip r:embed="rId17"/>
                <a:stretch>
                  <a:fillRect l="-5263" r="-3509" b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893D076-DB72-4660-A8A0-165378F04348}"/>
              </a:ext>
            </a:extLst>
          </p:cNvPr>
          <p:cNvCxnSpPr>
            <a:cxnSpLocks/>
            <a:stCxn id="55" idx="3"/>
            <a:endCxn id="68" idx="1"/>
          </p:cNvCxnSpPr>
          <p:nvPr/>
        </p:nvCxnSpPr>
        <p:spPr>
          <a:xfrm>
            <a:off x="8454634" y="5747062"/>
            <a:ext cx="1352093" cy="10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B088F5F9-ADE3-4450-A778-B89C50EAA2B9}"/>
              </a:ext>
            </a:extLst>
          </p:cNvPr>
          <p:cNvSpPr/>
          <p:nvPr/>
        </p:nvSpPr>
        <p:spPr>
          <a:xfrm>
            <a:off x="9937127" y="4765409"/>
            <a:ext cx="483590" cy="483590"/>
          </a:xfrm>
          <a:prstGeom prst="ellipse">
            <a:avLst/>
          </a:prstGeom>
          <a:solidFill>
            <a:srgbClr val="E76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4E2DC15-A959-4CEB-9D76-DFB98B1F6BF8}"/>
              </a:ext>
            </a:extLst>
          </p:cNvPr>
          <p:cNvSpPr/>
          <p:nvPr/>
        </p:nvSpPr>
        <p:spPr>
          <a:xfrm>
            <a:off x="9806727" y="5530431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4D0B71-7D29-4276-813B-03F67E7BEB46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10181930" y="5201022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8F95EA0-66BD-461E-BA42-50F2499930B7}"/>
              </a:ext>
            </a:extLst>
          </p:cNvPr>
          <p:cNvCxnSpPr>
            <a:cxnSpLocks/>
          </p:cNvCxnSpPr>
          <p:nvPr/>
        </p:nvCxnSpPr>
        <p:spPr>
          <a:xfrm flipV="1">
            <a:off x="10181930" y="5994085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515D9C4-8FA8-4B54-B7D0-70F10FE43149}"/>
                  </a:ext>
                </a:extLst>
              </p:cNvPr>
              <p:cNvSpPr/>
              <p:nvPr/>
            </p:nvSpPr>
            <p:spPr>
              <a:xfrm>
                <a:off x="10006480" y="4832065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515D9C4-8FA8-4B54-B7D0-70F10FE43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480" y="4832065"/>
                <a:ext cx="350900" cy="350900"/>
              </a:xfrm>
              <a:prstGeom prst="ellipse">
                <a:avLst/>
              </a:prstGeom>
              <a:blipFill>
                <a:blip r:embed="rId18"/>
                <a:stretch>
                  <a:fillRect b="-1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C50DC45-02A2-48A5-8EF8-BE5B54F9E593}"/>
                  </a:ext>
                </a:extLst>
              </p:cNvPr>
              <p:cNvSpPr/>
              <p:nvPr/>
            </p:nvSpPr>
            <p:spPr>
              <a:xfrm>
                <a:off x="10006480" y="6325487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C50DC45-02A2-48A5-8EF8-BE5B54F9E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480" y="6325487"/>
                <a:ext cx="350900" cy="350900"/>
              </a:xfrm>
              <a:prstGeom prst="ellipse">
                <a:avLst/>
              </a:prstGeom>
              <a:blipFill>
                <a:blip r:embed="rId19"/>
                <a:stretch>
                  <a:fillRect l="-1724" b="-1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67A9135-ABC4-4471-B1ED-D08BC0CC89A0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0557133" y="5757193"/>
            <a:ext cx="3061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0021D48-2D5D-4E82-9105-74BE0A2B3417}"/>
              </a:ext>
            </a:extLst>
          </p:cNvPr>
          <p:cNvSpPr/>
          <p:nvPr/>
        </p:nvSpPr>
        <p:spPr>
          <a:xfrm>
            <a:off x="10852049" y="5530431"/>
            <a:ext cx="750406" cy="453523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91FC12-4036-46DC-9FF3-334C3D1DBCE0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11227252" y="5201022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7D0E335-8EF1-409B-9362-E9202BDD9A5D}"/>
              </a:ext>
            </a:extLst>
          </p:cNvPr>
          <p:cNvCxnSpPr>
            <a:cxnSpLocks/>
          </p:cNvCxnSpPr>
          <p:nvPr/>
        </p:nvCxnSpPr>
        <p:spPr>
          <a:xfrm flipV="1">
            <a:off x="11227252" y="5994085"/>
            <a:ext cx="0" cy="329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B00D61F-EE5B-45C7-962F-321FEA022072}"/>
                  </a:ext>
                </a:extLst>
              </p:cNvPr>
              <p:cNvSpPr/>
              <p:nvPr/>
            </p:nvSpPr>
            <p:spPr>
              <a:xfrm>
                <a:off x="11051802" y="4832065"/>
                <a:ext cx="350900" cy="350900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B00D61F-EE5B-45C7-962F-321FEA022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802" y="4832065"/>
                <a:ext cx="350900" cy="350900"/>
              </a:xfrm>
              <a:prstGeom prst="ellipse">
                <a:avLst/>
              </a:prstGeom>
              <a:blipFill>
                <a:blip r:embed="rId20"/>
                <a:stretch>
                  <a:fillRect l="-25862" r="-13793" b="-1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716D88C-F42D-48A0-8293-1FD4D581A38F}"/>
                  </a:ext>
                </a:extLst>
              </p:cNvPr>
              <p:cNvSpPr/>
              <p:nvPr/>
            </p:nvSpPr>
            <p:spPr>
              <a:xfrm>
                <a:off x="11051802" y="6325487"/>
                <a:ext cx="350900" cy="350900"/>
              </a:xfrm>
              <a:prstGeom prst="ellipse">
                <a:avLst/>
              </a:prstGeom>
              <a:solidFill>
                <a:srgbClr val="BF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716D88C-F42D-48A0-8293-1FD4D581A3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802" y="6325487"/>
                <a:ext cx="350900" cy="350900"/>
              </a:xfrm>
              <a:prstGeom prst="ellipse">
                <a:avLst/>
              </a:prstGeom>
              <a:blipFill>
                <a:blip r:embed="rId21"/>
                <a:stretch>
                  <a:fillRect l="-34483" r="-31034" b="-1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18508D3D-C4A6-40D8-B1C7-A5232AA37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3" r="44112" b="66493"/>
          <a:stretch/>
        </p:blipFill>
        <p:spPr>
          <a:xfrm>
            <a:off x="8740658" y="6148658"/>
            <a:ext cx="595701" cy="55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5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4CF4-A664-444F-95B9-7285E5F7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Trick #1: 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65113-EC0D-40A8-BF8A-488FF809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" b="96416" l="190" r="99810">
                        <a14:foregroundMark x1="30455" y1="31362" x2="27040" y2="50896"/>
                        <a14:foregroundMark x1="27040" y1="50896" x2="38994" y2="57885"/>
                        <a14:foregroundMark x1="38994" y1="57885" x2="45541" y2="44803"/>
                        <a14:foregroundMark x1="45541" y1="44803" x2="44402" y2="33871"/>
                        <a14:foregroundMark x1="44402" y1="33871" x2="37571" y2="28674"/>
                        <a14:foregroundMark x1="37571" y1="28674" x2="27704" y2="39964"/>
                        <a14:foregroundMark x1="27704" y1="39964" x2="24858" y2="59857"/>
                        <a14:foregroundMark x1="24858" y1="59857" x2="34915" y2="71326"/>
                        <a14:foregroundMark x1="34915" y1="71326" x2="53795" y2="69713"/>
                        <a14:foregroundMark x1="64093" y1="59069" x2="68880" y2="54122"/>
                        <a14:foregroundMark x1="53795" y1="69713" x2="60601" y2="62678"/>
                        <a14:foregroundMark x1="68880" y1="54122" x2="65465" y2="39427"/>
                        <a14:foregroundMark x1="65465" y1="39427" x2="46205" y2="33513"/>
                        <a14:foregroundMark x1="46205" y1="33513" x2="19639" y2="39606"/>
                        <a14:foregroundMark x1="19639" y1="39606" x2="10342" y2="55018"/>
                        <a14:foregroundMark x1="10342" y1="55018" x2="16414" y2="73297"/>
                        <a14:foregroundMark x1="16414" y1="73297" x2="36622" y2="82616"/>
                        <a14:foregroundMark x1="36622" y1="82616" x2="56736" y2="72222"/>
                        <a14:foregroundMark x1="59804" y1="58976" x2="61385" y2="52151"/>
                        <a14:foregroundMark x1="56736" y1="72222" x2="59623" y2="59756"/>
                        <a14:foregroundMark x1="61385" y1="52151" x2="52941" y2="31720"/>
                        <a14:foregroundMark x1="52941" y1="31720" x2="33302" y2="22222"/>
                        <a14:foregroundMark x1="33302" y1="22222" x2="12903" y2="33154"/>
                        <a14:foregroundMark x1="12903" y1="33154" x2="11765" y2="57348"/>
                        <a14:foregroundMark x1="11765" y1="57348" x2="31784" y2="75806"/>
                        <a14:foregroundMark x1="31784" y1="75806" x2="62524" y2="72222"/>
                        <a14:foregroundMark x1="75519" y1="56801" x2="77324" y2="54659"/>
                        <a14:foregroundMark x1="62524" y1="72222" x2="67737" y2="66036"/>
                        <a14:foregroundMark x1="77324" y1="54659" x2="75237" y2="33692"/>
                        <a14:foregroundMark x1="75237" y1="33692" x2="52372" y2="19534"/>
                        <a14:foregroundMark x1="52372" y1="19534" x2="22011" y2="25986"/>
                        <a14:foregroundMark x1="22011" y1="25986" x2="11006" y2="52151"/>
                        <a14:foregroundMark x1="11006" y1="52151" x2="19355" y2="72222"/>
                        <a14:foregroundMark x1="19355" y1="72222" x2="50569" y2="82079"/>
                        <a14:foregroundMark x1="50569" y1="82079" x2="82353" y2="67563"/>
                        <a14:foregroundMark x1="85835" y1="51625" x2="86099" y2="50416"/>
                        <a14:foregroundMark x1="82353" y1="67563" x2="84431" y2="58053"/>
                        <a14:foregroundMark x1="85643" y1="43094" x2="65750" y2="20251"/>
                        <a14:foregroundMark x1="65750" y1="20251" x2="3131" y2="19534"/>
                        <a14:foregroundMark x1="3131" y1="19534" x2="1898" y2="97670"/>
                        <a14:foregroundMark x1="1898" y1="97670" x2="54269" y2="90681"/>
                        <a14:foregroundMark x1="73737" y1="73716" x2="89848" y2="59677"/>
                        <a14:foregroundMark x1="54269" y1="90681" x2="70783" y2="76290"/>
                        <a14:foregroundMark x1="85230" y1="51932" x2="66983" y2="21326"/>
                        <a14:foregroundMark x1="89848" y1="59677" x2="89759" y2="59528"/>
                        <a14:foregroundMark x1="66983" y1="21326" x2="4744" y2="12007"/>
                        <a14:foregroundMark x1="4744" y1="12007" x2="14611" y2="29570"/>
                        <a14:foregroundMark x1="68852" y1="66102" x2="74478" y2="69892"/>
                        <a14:foregroundMark x1="14611" y1="29570" x2="59680" y2="59925"/>
                        <a14:foregroundMark x1="77170" y1="56981" x2="83112" y2="28495"/>
                        <a14:foregroundMark x1="74478" y1="69892" x2="75189" y2="66483"/>
                        <a14:foregroundMark x1="78123" y1="23477" x2="59772" y2="5018"/>
                        <a14:foregroundMark x1="83112" y1="28495" x2="78836" y2="24194"/>
                        <a14:foregroundMark x1="59772" y1="5018" x2="6452" y2="10036"/>
                        <a14:foregroundMark x1="6452" y1="10036" x2="6357" y2="79032"/>
                        <a14:foregroundMark x1="6357" y1="79032" x2="37002" y2="94803"/>
                        <a14:foregroundMark x1="94391" y1="81652" x2="94877" y2="81541"/>
                        <a14:foregroundMark x1="73807" y1="86369" x2="87657" y2="83195"/>
                        <a14:foregroundMark x1="37002" y1="94803" x2="72578" y2="86650"/>
                        <a14:foregroundMark x1="94403" y1="74800" x2="93311" y2="59251"/>
                        <a14:foregroundMark x1="94877" y1="81541" x2="94811" y2="80609"/>
                        <a14:foregroundMark x1="78254" y1="22018" x2="49715" y2="12724"/>
                        <a14:foregroundMark x1="83083" y1="23591" x2="82184" y2="23298"/>
                        <a14:foregroundMark x1="49715" y1="12724" x2="7116" y2="39606"/>
                        <a14:foregroundMark x1="7116" y1="39606" x2="1423" y2="61828"/>
                        <a14:foregroundMark x1="1423" y1="61828" x2="24478" y2="79928"/>
                        <a14:foregroundMark x1="24478" y1="79928" x2="70654" y2="74944"/>
                        <a14:foregroundMark x1="71961" y1="74006" x2="87232" y2="60107"/>
                        <a14:foregroundMark x1="79083" y1="5242" x2="75806" y2="1792"/>
                        <a14:foregroundMark x1="75806" y1="1792" x2="36338" y2="7348"/>
                        <a14:foregroundMark x1="36338" y1="7348" x2="17078" y2="41935"/>
                        <a14:foregroundMark x1="17078" y1="41935" x2="28937" y2="73118"/>
                        <a14:foregroundMark x1="28937" y1="73118" x2="65275" y2="77419"/>
                        <a14:foregroundMark x1="78970" y1="63071" x2="83759" y2="58053"/>
                        <a14:foregroundMark x1="65275" y1="77419" x2="75685" y2="66512"/>
                        <a14:foregroundMark x1="90270" y1="29404" x2="90308" y2="28210"/>
                        <a14:foregroundMark x1="78224" y1="7458" x2="75996" y2="4301"/>
                        <a14:foregroundMark x1="88903" y1="22586" x2="86498" y2="19180"/>
                        <a14:foregroundMark x1="75996" y1="4301" x2="7495" y2="17384"/>
                        <a14:foregroundMark x1="7495" y1="17384" x2="190" y2="30287"/>
                        <a14:foregroundMark x1="190" y1="30287" x2="190" y2="30287"/>
                        <a14:foregroundMark x1="78629" y1="6413" x2="1328" y2="6093"/>
                        <a14:foregroundMark x1="87951" y1="6452" x2="82867" y2="6431"/>
                        <a14:foregroundMark x1="1328" y1="6093" x2="48008" y2="1434"/>
                        <a14:foregroundMark x1="48008" y1="1434" x2="90237" y2="2629"/>
                        <a14:foregroundMark x1="90228" y1="2647" x2="2087" y2="896"/>
                        <a14:foregroundMark x1="90892" y1="93907" x2="84156" y2="95161"/>
                        <a14:foregroundMark x1="84156" y1="95161" x2="93359" y2="94982"/>
                        <a14:foregroundMark x1="90554" y1="84013" x2="90480" y2="83725"/>
                        <a14:foregroundMark x1="93359" y1="94982" x2="90574" y2="84091"/>
                        <a14:foregroundMark x1="79673" y1="82605" x2="77609" y2="90143"/>
                        <a14:foregroundMark x1="77609" y1="90143" x2="81784" y2="96416"/>
                        <a14:foregroundMark x1="81784" y1="96416" x2="95351" y2="96416"/>
                        <a14:foregroundMark x1="95351" y1="96416" x2="96490" y2="77061"/>
                        <a14:foregroundMark x1="94117" y1="74832" x2="80076" y2="61649"/>
                        <a14:foregroundMark x1="96490" y1="77061" x2="96086" y2="76682"/>
                        <a14:foregroundMark x1="72036" y1="67199" x2="65275" y2="71864"/>
                        <a14:foregroundMark x1="80076" y1="61649" x2="79267" y2="62208"/>
                        <a14:foregroundMark x1="65275" y1="71864" x2="64896" y2="84409"/>
                        <a14:foregroundMark x1="64896" y1="84409" x2="78273" y2="89427"/>
                        <a14:foregroundMark x1="78273" y1="89427" x2="97533" y2="85305"/>
                        <a14:foregroundMark x1="92280" y1="75041" x2="89279" y2="69176"/>
                        <a14:foregroundMark x1="97533" y1="85305" x2="94935" y2="80228"/>
                        <a14:foregroundMark x1="70421" y1="74289" x2="69450" y2="74552"/>
                        <a14:foregroundMark x1="89279" y1="69176" x2="70713" y2="74210"/>
                        <a14:foregroundMark x1="69450" y1="74552" x2="60057" y2="94624"/>
                        <a14:foregroundMark x1="60057" y1="94624" x2="66793" y2="90681"/>
                        <a14:foregroundMark x1="66793" y1="90681" x2="63947" y2="68280"/>
                        <a14:foregroundMark x1="63947" y1="68280" x2="35009" y2="90681"/>
                        <a14:foregroundMark x1="35009" y1="90681" x2="77324" y2="97133"/>
                        <a14:foregroundMark x1="77324" y1="97133" x2="78273" y2="84229"/>
                        <a14:foregroundMark x1="72056" y1="84061" x2="12144" y2="82437"/>
                        <a14:foregroundMark x1="78273" y1="84229" x2="76395" y2="84178"/>
                        <a14:foregroundMark x1="12144" y1="82437" x2="949" y2="94265"/>
                        <a14:foregroundMark x1="949" y1="94265" x2="8254" y2="98029"/>
                        <a14:foregroundMark x1="8254" y1="98029" x2="1613" y2="92652"/>
                        <a14:foregroundMark x1="1613" y1="92652" x2="12619" y2="96416"/>
                        <a14:foregroundMark x1="12619" y1="96416" x2="21157" y2="96057"/>
                        <a14:foregroundMark x1="21157" y1="96057" x2="2846" y2="95878"/>
                        <a14:foregroundMark x1="2846" y1="95878" x2="60626" y2="98746"/>
                        <a14:foregroundMark x1="60626" y1="98746" x2="16414" y2="99462"/>
                        <a14:foregroundMark x1="16414" y1="99462" x2="66698" y2="93907"/>
                        <a14:foregroundMark x1="66698" y1="93907" x2="15844" y2="93011"/>
                        <a14:foregroundMark x1="15844" y1="93011" x2="75806" y2="94086"/>
                        <a14:foregroundMark x1="75806" y1="94086" x2="95920" y2="93907"/>
                        <a14:foregroundMark x1="95920" y1="93907" x2="39279" y2="93190"/>
                        <a14:foregroundMark x1="39279" y1="93190" x2="90228" y2="93728"/>
                        <a14:foregroundMark x1="90228" y1="93728" x2="99051" y2="93548"/>
                        <a14:foregroundMark x1="99051" y1="93548" x2="58349" y2="94265"/>
                        <a14:foregroundMark x1="58349" y1="94265" x2="70398" y2="96416"/>
                        <a14:backgroundMark x1="86717" y1="34050" x2="99526" y2="35842"/>
                        <a14:backgroundMark x1="77324" y1="12366" x2="95636" y2="14875"/>
                        <a14:backgroundMark x1="80361" y1="10932" x2="90607" y2="14516"/>
                        <a14:backgroundMark x1="83207" y1="13799" x2="85863" y2="26523"/>
                        <a14:backgroundMark x1="85863" y1="26523" x2="89943" y2="35663"/>
                        <a14:backgroundMark x1="83207" y1="16129" x2="79222" y2="23477"/>
                        <a14:backgroundMark x1="79222" y1="23477" x2="79222" y2="24194"/>
                        <a14:backgroundMark x1="89658" y1="6093" x2="94213" y2="18280"/>
                        <a14:backgroundMark x1="94213" y1="18280" x2="97723" y2="6272"/>
                        <a14:backgroundMark x1="97723" y1="6272" x2="93833" y2="23118"/>
                        <a14:backgroundMark x1="93833" y1="23118" x2="97723" y2="31183"/>
                        <a14:backgroundMark x1="97723" y1="31183" x2="99336" y2="20251"/>
                        <a14:backgroundMark x1="99336" y1="20251" x2="93928" y2="717"/>
                        <a14:backgroundMark x1="93928" y1="717" x2="88520" y2="11649"/>
                        <a14:backgroundMark x1="88520" y1="11649" x2="94877" y2="21864"/>
                        <a14:backgroundMark x1="94877" y1="21864" x2="99241" y2="8423"/>
                        <a14:backgroundMark x1="99241" y1="8423" x2="95636" y2="20430"/>
                        <a14:backgroundMark x1="95636" y1="20430" x2="99620" y2="29391"/>
                        <a14:backgroundMark x1="99620" y1="29391" x2="95446" y2="1613"/>
                        <a14:backgroundMark x1="95446" y1="1613" x2="94497" y2="896"/>
                        <a14:backgroundMark x1="97438" y1="5376" x2="98482" y2="10932"/>
                        <a14:backgroundMark x1="97343" y1="3943" x2="98577" y2="10573"/>
                        <a14:backgroundMark x1="85484" y1="43548" x2="99241" y2="45161"/>
                        <a14:backgroundMark x1="84250" y1="54839" x2="90038" y2="54839"/>
                        <a14:backgroundMark x1="90038" y1="54839" x2="99526" y2="53943"/>
                        <a14:backgroundMark x1="86338" y1="52151" x2="92600" y2="51971"/>
                        <a14:backgroundMark x1="92600" y1="51971" x2="99905" y2="51971"/>
                        <a14:backgroundMark x1="86622" y1="45520" x2="93454" y2="43548"/>
                        <a14:backgroundMark x1="93454" y1="43548" x2="94023" y2="42832"/>
                        <a14:backgroundMark x1="87951" y1="44982" x2="85389" y2="49283"/>
                        <a14:backgroundMark x1="88615" y1="41219" x2="99620" y2="44086"/>
                        <a14:backgroundMark x1="95161" y1="38710" x2="98482" y2="43369"/>
                        <a14:backgroundMark x1="95731" y1="43728" x2="93643" y2="51434"/>
                        <a14:backgroundMark x1="90892" y1="49462" x2="89279" y2="52867"/>
                        <a14:backgroundMark x1="89469" y1="55197" x2="98387" y2="56810"/>
                        <a14:backgroundMark x1="98387" y1="56810" x2="99051" y2="56631"/>
                        <a14:backgroundMark x1="85199" y1="57527" x2="97723" y2="54659"/>
                        <a14:backgroundMark x1="97723" y1="54659" x2="98008" y2="54122"/>
                        <a14:backgroundMark x1="87666" y1="35484" x2="92410" y2="37276"/>
                        <a14:backgroundMark x1="90228" y1="36022" x2="87476" y2="38530"/>
                        <a14:backgroundMark x1="77989" y1="8065" x2="83491" y2="10215"/>
                        <a14:backgroundMark x1="83491" y1="10215" x2="85009" y2="11828"/>
                        <a14:backgroundMark x1="89184" y1="32975" x2="90417" y2="31900"/>
                        <a14:backgroundMark x1="90228" y1="33333" x2="92220" y2="40860"/>
                        <a14:backgroundMark x1="96015" y1="46595" x2="96964" y2="45341"/>
                        <a14:backgroundMark x1="96964" y1="45341" x2="97438" y2="49642"/>
                        <a14:backgroundMark x1="97438" y1="41219" x2="98672" y2="46774"/>
                        <a14:backgroundMark x1="98672" y1="31541" x2="98482" y2="36022"/>
                        <a14:backgroundMark x1="97438" y1="24731" x2="96300" y2="34050"/>
                        <a14:backgroundMark x1="95066" y1="30108" x2="93548" y2="36380"/>
                        <a14:backgroundMark x1="93548" y1="35663" x2="93074" y2="39247"/>
                        <a14:backgroundMark x1="93264" y1="27419" x2="91082" y2="36201"/>
                        <a14:backgroundMark x1="91176" y1="30108" x2="90417" y2="36022"/>
                        <a14:backgroundMark x1="90512" y1="21864" x2="91271" y2="27778"/>
                        <a14:backgroundMark x1="89374" y1="20609" x2="89469" y2="27240"/>
                        <a14:backgroundMark x1="70209" y1="79391" x2="81499" y2="79391"/>
                        <a14:backgroundMark x1="81499" y1="79391" x2="95731" y2="77778"/>
                        <a14:backgroundMark x1="91651" y1="75448" x2="83207" y2="78853"/>
                        <a14:backgroundMark x1="88330" y1="75448" x2="84535" y2="79391"/>
                        <a14:backgroundMark x1="85958" y1="74194" x2="82163" y2="79211"/>
                        <a14:backgroundMark x1="86338" y1="75806" x2="82732" y2="79928"/>
                        <a14:backgroundMark x1="82922" y1="75448" x2="79696" y2="80108"/>
                        <a14:backgroundMark x1="80835" y1="76703" x2="84440" y2="80466"/>
                        <a14:backgroundMark x1="84345" y1="78853" x2="91556" y2="80824"/>
                        <a14:backgroundMark x1="91556" y1="80824" x2="94877" y2="80108"/>
                        <a14:backgroundMark x1="84725" y1="78315" x2="94307" y2="79211"/>
                        <a14:backgroundMark x1="70114" y1="78315" x2="81973" y2="77599"/>
                        <a14:backgroundMark x1="79222" y1="76165" x2="71537" y2="77419"/>
                        <a14:backgroundMark x1="71347" y1="77240" x2="85579" y2="77240"/>
                        <a14:backgroundMark x1="86338" y1="76523" x2="81025" y2="80287"/>
                        <a14:backgroundMark x1="81025" y1="80287" x2="81025" y2="80287"/>
                        <a14:backgroundMark x1="90228" y1="78315" x2="85863" y2="79749"/>
                        <a14:backgroundMark x1="89753" y1="78853" x2="84725" y2="80108"/>
                        <a14:backgroundMark x1="60911" y1="62366" x2="78843" y2="63441"/>
                        <a14:backgroundMark x1="76850" y1="62545" x2="60436" y2="62186"/>
                        <a14:backgroundMark x1="60531" y1="62724" x2="67647" y2="62903"/>
                        <a14:backgroundMark x1="73814" y1="82079" x2="74573" y2="85842"/>
                        <a14:backgroundMark x1="66793" y1="61649" x2="71442" y2="60753"/>
                        <a14:backgroundMark x1="70304" y1="60215" x2="75617" y2="60394"/>
                        <a14:backgroundMark x1="70019" y1="59498" x2="76565" y2="60215"/>
                        <a14:backgroundMark x1="66793" y1="60932" x2="74668" y2="64875"/>
                        <a14:backgroundMark x1="61290" y1="62724" x2="68216" y2="62724"/>
                        <a14:backgroundMark x1="77324" y1="62007" x2="77799" y2="62724"/>
                        <a14:backgroundMark x1="97723" y1="16846" x2="99241" y2="15771"/>
                        <a14:backgroundMark x1="99431" y1="16308" x2="99051" y2="25090"/>
                        <a14:backgroundMark x1="98861" y1="14337" x2="99336" y2="245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192" y="1518023"/>
            <a:ext cx="8965141" cy="4746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5901F-B819-43DD-AF74-4A3A2A83A7D7}"/>
              </a:ext>
            </a:extLst>
          </p:cNvPr>
          <p:cNvSpPr txBox="1"/>
          <p:nvPr/>
        </p:nvSpPr>
        <p:spPr>
          <a:xfrm>
            <a:off x="7222067" y="1888067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574BA5-3F1B-49CB-99D2-B67AAE3BF1E5}"/>
                  </a:ext>
                </a:extLst>
              </p:cNvPr>
              <p:cNvSpPr txBox="1"/>
              <p:nvPr/>
            </p:nvSpPr>
            <p:spPr>
              <a:xfrm>
                <a:off x="8322734" y="3245173"/>
                <a:ext cx="303106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Using </a:t>
                </a:r>
                <a:r>
                  <a:rPr lang="en-US" sz="2000" dirty="0" err="1"/>
                  <a:t>ReLU</a:t>
                </a:r>
                <a:r>
                  <a:rPr lang="en-US" sz="2000" dirty="0"/>
                  <a:t> prevents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’ from shrinking the gradients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574BA5-3F1B-49CB-99D2-B67AAE3BF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734" y="3245173"/>
                <a:ext cx="3031066" cy="1015663"/>
              </a:xfrm>
              <a:prstGeom prst="rect">
                <a:avLst/>
              </a:prstGeom>
              <a:blipFill>
                <a:blip r:embed="rId4"/>
                <a:stretch>
                  <a:fillRect l="-200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B3C24F9-D3DF-41EE-9A58-51648B0E209B}"/>
              </a:ext>
            </a:extLst>
          </p:cNvPr>
          <p:cNvSpPr txBox="1"/>
          <p:nvPr/>
        </p:nvSpPr>
        <p:spPr>
          <a:xfrm>
            <a:off x="5638800" y="4260836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CC60"/>
                </a:solidFill>
              </a:rPr>
              <a:t>Tanh Derivative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E7938-4C92-4C85-BEBB-54EC13AAA9CB}"/>
              </a:ext>
            </a:extLst>
          </p:cNvPr>
          <p:cNvSpPr txBox="1"/>
          <p:nvPr/>
        </p:nvSpPr>
        <p:spPr>
          <a:xfrm>
            <a:off x="6544733" y="4970645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C9BCE"/>
                </a:solidFill>
              </a:rPr>
              <a:t>Sigmoid Derivative</a:t>
            </a:r>
          </a:p>
        </p:txBody>
      </p:sp>
    </p:spTree>
    <p:extLst>
      <p:ext uri="{BB962C8B-B14F-4D97-AF65-F5344CB8AC3E}">
        <p14:creationId xmlns:p14="http://schemas.microsoft.com/office/powerpoint/2010/main" val="3042074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C384-24DE-41D2-AB57-B1B715FA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Trick #2: Parameter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BD5E-0843-4A6F-AF31-16690E51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2511425"/>
            <a:ext cx="5418667" cy="39147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Initialize weights to identity matrix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Initialize biases to zero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C2B5C8-2B77-49FC-863B-AC526D3B4AAB}"/>
              </a:ext>
            </a:extLst>
          </p:cNvPr>
          <p:cNvSpPr txBox="1">
            <a:spLocks/>
          </p:cNvSpPr>
          <p:nvPr/>
        </p:nvSpPr>
        <p:spPr>
          <a:xfrm>
            <a:off x="1896533" y="5304366"/>
            <a:ext cx="8398934" cy="51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This helps prevent the weights from shrinking to zero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E7546-1D10-43CB-B4C8-D590E2C360E5}"/>
                  </a:ext>
                </a:extLst>
              </p:cNvPr>
              <p:cNvSpPr txBox="1"/>
              <p:nvPr/>
            </p:nvSpPr>
            <p:spPr>
              <a:xfrm>
                <a:off x="6197600" y="1779964"/>
                <a:ext cx="5622629" cy="2922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E7546-1D10-43CB-B4C8-D590E2C3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0" y="1779964"/>
                <a:ext cx="5622629" cy="2922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10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EDED-63F3-49EE-96F1-7CB2DB25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Sequences in the Wild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33A9-B76B-41AC-B4AE-2AE7ED7B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857" y="3501190"/>
            <a:ext cx="5588285" cy="527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6.S191 Introduction to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A1600-97EF-4E53-BB81-84E0042A897B}"/>
              </a:ext>
            </a:extLst>
          </p:cNvPr>
          <p:cNvSpPr txBox="1"/>
          <p:nvPr/>
        </p:nvSpPr>
        <p:spPr>
          <a:xfrm>
            <a:off x="457200" y="1955260"/>
            <a:ext cx="141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2BBBD-8E67-4D90-B1AB-649EEF587EEA}"/>
              </a:ext>
            </a:extLst>
          </p:cNvPr>
          <p:cNvSpPr txBox="1"/>
          <p:nvPr/>
        </p:nvSpPr>
        <p:spPr>
          <a:xfrm>
            <a:off x="340468" y="4844374"/>
            <a:ext cx="152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30948-DDF9-4EC1-818F-C557BD7A41D3}"/>
              </a:ext>
            </a:extLst>
          </p:cNvPr>
          <p:cNvSpPr txBox="1"/>
          <p:nvPr/>
        </p:nvSpPr>
        <p:spPr>
          <a:xfrm>
            <a:off x="4223424" y="5577977"/>
            <a:ext cx="374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85D35E-3E38-4637-B6EA-6DDF0F79097D}"/>
              </a:ext>
            </a:extLst>
          </p:cNvPr>
          <p:cNvSpPr txBox="1">
            <a:spLocks/>
          </p:cNvSpPr>
          <p:nvPr/>
        </p:nvSpPr>
        <p:spPr>
          <a:xfrm>
            <a:off x="3301855" y="1875978"/>
            <a:ext cx="5588285" cy="527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pc="2000" dirty="0"/>
              <a:t>6 . S 1 9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8A1D60B-5EAA-4FE4-B9C3-A73E6916C2D8}"/>
              </a:ext>
            </a:extLst>
          </p:cNvPr>
          <p:cNvSpPr txBox="1">
            <a:spLocks/>
          </p:cNvSpPr>
          <p:nvPr/>
        </p:nvSpPr>
        <p:spPr>
          <a:xfrm>
            <a:off x="1935671" y="4765092"/>
            <a:ext cx="8320651" cy="527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Introduction         to          Deep            Learning</a:t>
            </a:r>
          </a:p>
        </p:txBody>
      </p:sp>
    </p:spTree>
    <p:extLst>
      <p:ext uri="{BB962C8B-B14F-4D97-AF65-F5344CB8AC3E}">
        <p14:creationId xmlns:p14="http://schemas.microsoft.com/office/powerpoint/2010/main" val="351974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2582-4C21-4014-A95C-811AE50F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#3: Gated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0DAB-9367-4692-AB04-C290466D8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Idea: use a more complex recurrent unit with gates to control what information is passed through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Long Short Term Memory (LSTMs) networks rely on a gated cell to track information through many time steps.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7F64CD-6E45-499E-A2D2-05ACEA8ED1CF}"/>
              </a:ext>
            </a:extLst>
          </p:cNvPr>
          <p:cNvSpPr/>
          <p:nvPr/>
        </p:nvSpPr>
        <p:spPr>
          <a:xfrm>
            <a:off x="4503821" y="3034757"/>
            <a:ext cx="3184358" cy="1933074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gated cell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LSTM, GRU, etc.</a:t>
            </a:r>
          </a:p>
        </p:txBody>
      </p:sp>
    </p:spTree>
    <p:extLst>
      <p:ext uri="{BB962C8B-B14F-4D97-AF65-F5344CB8AC3E}">
        <p14:creationId xmlns:p14="http://schemas.microsoft.com/office/powerpoint/2010/main" val="24120530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F4BE-8EFB-45EF-B3FF-343D7AB1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Long Short Term Memory (LSTM) Networks</a:t>
            </a:r>
          </a:p>
        </p:txBody>
      </p:sp>
    </p:spTree>
    <p:extLst>
      <p:ext uri="{BB962C8B-B14F-4D97-AF65-F5344CB8AC3E}">
        <p14:creationId xmlns:p14="http://schemas.microsoft.com/office/powerpoint/2010/main" val="4197956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6D8A-D03F-4534-A6D0-887358BD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RNN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5513055-310D-4A27-8545-9FCAE5CED547}"/>
              </a:ext>
            </a:extLst>
          </p:cNvPr>
          <p:cNvSpPr/>
          <p:nvPr/>
        </p:nvSpPr>
        <p:spPr>
          <a:xfrm>
            <a:off x="4770687" y="3317813"/>
            <a:ext cx="2582778" cy="1564105"/>
          </a:xfrm>
          <a:prstGeom prst="round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188C52-94C7-4E50-A2D9-DEC5417A2469}"/>
              </a:ext>
            </a:extLst>
          </p:cNvPr>
          <p:cNvCxnSpPr/>
          <p:nvPr/>
        </p:nvCxnSpPr>
        <p:spPr>
          <a:xfrm>
            <a:off x="4770686" y="3681016"/>
            <a:ext cx="689811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59B9B3-BA7E-4764-9741-DEE75EDD4E3F}"/>
              </a:ext>
            </a:extLst>
          </p:cNvPr>
          <p:cNvCxnSpPr>
            <a:cxnSpLocks/>
          </p:cNvCxnSpPr>
          <p:nvPr/>
        </p:nvCxnSpPr>
        <p:spPr>
          <a:xfrm>
            <a:off x="5444455" y="3664974"/>
            <a:ext cx="8021" cy="83418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E57D0EE-A64D-4B9C-8902-32786C991BEA}"/>
              </a:ext>
            </a:extLst>
          </p:cNvPr>
          <p:cNvCxnSpPr>
            <a:cxnSpLocks/>
          </p:cNvCxnSpPr>
          <p:nvPr/>
        </p:nvCxnSpPr>
        <p:spPr>
          <a:xfrm>
            <a:off x="5074695" y="4499163"/>
            <a:ext cx="106880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B75950-6538-4B67-8053-AB62DE15AC96}"/>
              </a:ext>
            </a:extLst>
          </p:cNvPr>
          <p:cNvCxnSpPr>
            <a:cxnSpLocks/>
          </p:cNvCxnSpPr>
          <p:nvPr/>
        </p:nvCxnSpPr>
        <p:spPr>
          <a:xfrm flipV="1">
            <a:off x="6127458" y="4170299"/>
            <a:ext cx="0" cy="3288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4A34D2-0254-4F60-843B-16569769FE8A}"/>
              </a:ext>
            </a:extLst>
          </p:cNvPr>
          <p:cNvCxnSpPr>
            <a:cxnSpLocks/>
          </p:cNvCxnSpPr>
          <p:nvPr/>
        </p:nvCxnSpPr>
        <p:spPr>
          <a:xfrm>
            <a:off x="5091527" y="4499163"/>
            <a:ext cx="1" cy="57927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E99BE78-B980-4183-946C-736448A3B525}"/>
                  </a:ext>
                </a:extLst>
              </p:cNvPr>
              <p:cNvSpPr/>
              <p:nvPr/>
            </p:nvSpPr>
            <p:spPr>
              <a:xfrm>
                <a:off x="4822824" y="5065378"/>
                <a:ext cx="537407" cy="537407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E99BE78-B980-4183-946C-736448A3B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24" y="5065378"/>
                <a:ext cx="537407" cy="53740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418948B-29DC-4919-B281-B5EAC422D65B}"/>
                  </a:ext>
                </a:extLst>
              </p:cNvPr>
              <p:cNvSpPr/>
              <p:nvPr/>
            </p:nvSpPr>
            <p:spPr>
              <a:xfrm>
                <a:off x="6696248" y="2323805"/>
                <a:ext cx="537407" cy="537407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418948B-29DC-4919-B281-B5EAC422D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248" y="2323805"/>
                <a:ext cx="537407" cy="5374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342F57C-C02F-4EE7-A4B4-65C0F50012D3}"/>
              </a:ext>
            </a:extLst>
          </p:cNvPr>
          <p:cNvSpPr/>
          <p:nvPr/>
        </p:nvSpPr>
        <p:spPr>
          <a:xfrm>
            <a:off x="5737222" y="3908021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718CDA-1AF6-4AE7-8B4A-0E6FCDEC07D4}"/>
              </a:ext>
            </a:extLst>
          </p:cNvPr>
          <p:cNvCxnSpPr>
            <a:cxnSpLocks/>
          </p:cNvCxnSpPr>
          <p:nvPr/>
        </p:nvCxnSpPr>
        <p:spPr>
          <a:xfrm flipV="1">
            <a:off x="6134264" y="3664974"/>
            <a:ext cx="0" cy="24304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668909-8D90-41E6-B801-2F7C3F69FCE3}"/>
              </a:ext>
            </a:extLst>
          </p:cNvPr>
          <p:cNvCxnSpPr>
            <a:cxnSpLocks/>
          </p:cNvCxnSpPr>
          <p:nvPr/>
        </p:nvCxnSpPr>
        <p:spPr>
          <a:xfrm>
            <a:off x="6118222" y="3672995"/>
            <a:ext cx="1741585" cy="271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D224764-C11A-4631-B0D9-853FF3BF652D}"/>
              </a:ext>
            </a:extLst>
          </p:cNvPr>
          <p:cNvCxnSpPr>
            <a:cxnSpLocks/>
          </p:cNvCxnSpPr>
          <p:nvPr/>
        </p:nvCxnSpPr>
        <p:spPr>
          <a:xfrm flipV="1">
            <a:off x="6964952" y="2869233"/>
            <a:ext cx="0" cy="7924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EFC7FCA-639E-4B82-9595-4122E8D13E61}"/>
                  </a:ext>
                </a:extLst>
              </p:cNvPr>
              <p:cNvSpPr txBox="1"/>
              <p:nvPr/>
            </p:nvSpPr>
            <p:spPr>
              <a:xfrm>
                <a:off x="7469198" y="2945514"/>
                <a:ext cx="4066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EFC7FCA-639E-4B82-9595-4122E8D1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98" y="2945514"/>
                <a:ext cx="4066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EF6C688-FBAE-43F7-ABA0-FE7134C192A6}"/>
              </a:ext>
            </a:extLst>
          </p:cNvPr>
          <p:cNvSpPr/>
          <p:nvPr/>
        </p:nvSpPr>
        <p:spPr>
          <a:xfrm>
            <a:off x="7857710" y="3314846"/>
            <a:ext cx="2582778" cy="1564105"/>
          </a:xfrm>
          <a:prstGeom prst="roundRect">
            <a:avLst/>
          </a:prstGeom>
          <a:solidFill>
            <a:srgbClr val="C5E0B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AB91A5-ABF5-4292-8697-A1E8095585BF}"/>
              </a:ext>
            </a:extLst>
          </p:cNvPr>
          <p:cNvCxnSpPr/>
          <p:nvPr/>
        </p:nvCxnSpPr>
        <p:spPr>
          <a:xfrm>
            <a:off x="7857709" y="3678049"/>
            <a:ext cx="689811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BB52236-9647-4FAD-ADEE-0DBF34397D6B}"/>
              </a:ext>
            </a:extLst>
          </p:cNvPr>
          <p:cNvCxnSpPr>
            <a:cxnSpLocks/>
          </p:cNvCxnSpPr>
          <p:nvPr/>
        </p:nvCxnSpPr>
        <p:spPr>
          <a:xfrm>
            <a:off x="8531478" y="3662007"/>
            <a:ext cx="8021" cy="83418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D13EEFD-8736-47DB-9B7A-61F1C03E672D}"/>
              </a:ext>
            </a:extLst>
          </p:cNvPr>
          <p:cNvCxnSpPr>
            <a:cxnSpLocks/>
          </p:cNvCxnSpPr>
          <p:nvPr/>
        </p:nvCxnSpPr>
        <p:spPr>
          <a:xfrm>
            <a:off x="8161718" y="4496196"/>
            <a:ext cx="106880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F0B22D-FB9A-455B-9ADE-84267466B358}"/>
              </a:ext>
            </a:extLst>
          </p:cNvPr>
          <p:cNvCxnSpPr>
            <a:cxnSpLocks/>
          </p:cNvCxnSpPr>
          <p:nvPr/>
        </p:nvCxnSpPr>
        <p:spPr>
          <a:xfrm flipV="1">
            <a:off x="9214481" y="4167332"/>
            <a:ext cx="0" cy="3288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8AC9B0F-78B7-4B8B-BD7A-7B69C082AE6D}"/>
              </a:ext>
            </a:extLst>
          </p:cNvPr>
          <p:cNvCxnSpPr>
            <a:cxnSpLocks/>
          </p:cNvCxnSpPr>
          <p:nvPr/>
        </p:nvCxnSpPr>
        <p:spPr>
          <a:xfrm>
            <a:off x="8178550" y="4496196"/>
            <a:ext cx="1" cy="57927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63801D-E7AD-4083-B039-939ABBBDA9AF}"/>
                  </a:ext>
                </a:extLst>
              </p:cNvPr>
              <p:cNvSpPr/>
              <p:nvPr/>
            </p:nvSpPr>
            <p:spPr>
              <a:xfrm>
                <a:off x="7909847" y="5062411"/>
                <a:ext cx="537407" cy="537407"/>
              </a:xfrm>
              <a:prstGeom prst="ellipse">
                <a:avLst/>
              </a:prstGeom>
              <a:solidFill>
                <a:srgbClr val="BDD7E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+!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63801D-E7AD-4083-B039-939ABBBDA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47" y="5062411"/>
                <a:ext cx="537407" cy="53740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3929DA7-30E0-4087-AFC2-CAF30C93F880}"/>
                  </a:ext>
                </a:extLst>
              </p:cNvPr>
              <p:cNvSpPr/>
              <p:nvPr/>
            </p:nvSpPr>
            <p:spPr>
              <a:xfrm>
                <a:off x="9783271" y="2320838"/>
                <a:ext cx="537407" cy="537407"/>
              </a:xfrm>
              <a:prstGeom prst="ellipse">
                <a:avLst/>
              </a:prstGeom>
              <a:solidFill>
                <a:srgbClr val="DFB9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3929DA7-30E0-4087-AFC2-CAF30C93F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271" y="2320838"/>
                <a:ext cx="537407" cy="537407"/>
              </a:xfrm>
              <a:prstGeom prst="ellipse">
                <a:avLst/>
              </a:prstGeom>
              <a:blipFill>
                <a:blip r:embed="rId6"/>
                <a:stretch>
                  <a:fillRect l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3E4799A-ABA8-4D1E-84FA-BA7C9753413F}"/>
              </a:ext>
            </a:extLst>
          </p:cNvPr>
          <p:cNvSpPr/>
          <p:nvPr/>
        </p:nvSpPr>
        <p:spPr>
          <a:xfrm>
            <a:off x="8824245" y="3905054"/>
            <a:ext cx="778041" cy="256668"/>
          </a:xfrm>
          <a:prstGeom prst="roundRect">
            <a:avLst/>
          </a:prstGeom>
          <a:solidFill>
            <a:srgbClr val="FFF2CC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4023810-F0D0-4809-B505-034887C4B538}"/>
              </a:ext>
            </a:extLst>
          </p:cNvPr>
          <p:cNvCxnSpPr>
            <a:cxnSpLocks/>
          </p:cNvCxnSpPr>
          <p:nvPr/>
        </p:nvCxnSpPr>
        <p:spPr>
          <a:xfrm flipV="1">
            <a:off x="9221287" y="3662007"/>
            <a:ext cx="0" cy="24304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2E82E3-E505-4D71-A06E-3C9015CFAAAE}"/>
              </a:ext>
            </a:extLst>
          </p:cNvPr>
          <p:cNvCxnSpPr>
            <a:cxnSpLocks/>
          </p:cNvCxnSpPr>
          <p:nvPr/>
        </p:nvCxnSpPr>
        <p:spPr>
          <a:xfrm>
            <a:off x="9205245" y="3670028"/>
            <a:ext cx="1741585" cy="271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9AD82C8-55EF-43D8-8CA8-5D380A9A539C}"/>
              </a:ext>
            </a:extLst>
          </p:cNvPr>
          <p:cNvCxnSpPr>
            <a:cxnSpLocks/>
          </p:cNvCxnSpPr>
          <p:nvPr/>
        </p:nvCxnSpPr>
        <p:spPr>
          <a:xfrm flipV="1">
            <a:off x="10051975" y="2866266"/>
            <a:ext cx="0" cy="7924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90AC09E-2071-4649-AA3F-40F8E28D86DC}"/>
              </a:ext>
            </a:extLst>
          </p:cNvPr>
          <p:cNvSpPr/>
          <p:nvPr/>
        </p:nvSpPr>
        <p:spPr>
          <a:xfrm>
            <a:off x="1657596" y="3314846"/>
            <a:ext cx="2582778" cy="1564105"/>
          </a:xfrm>
          <a:prstGeom prst="roundRect">
            <a:avLst/>
          </a:prstGeom>
          <a:solidFill>
            <a:srgbClr val="C5E0B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644DA33-C30F-4774-91EE-FD6D34737DF2}"/>
              </a:ext>
            </a:extLst>
          </p:cNvPr>
          <p:cNvCxnSpPr/>
          <p:nvPr/>
        </p:nvCxnSpPr>
        <p:spPr>
          <a:xfrm>
            <a:off x="1657595" y="3678049"/>
            <a:ext cx="689811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FAFBA9-2AE2-4DFA-A842-07ACFBD90B88}"/>
              </a:ext>
            </a:extLst>
          </p:cNvPr>
          <p:cNvCxnSpPr>
            <a:cxnSpLocks/>
          </p:cNvCxnSpPr>
          <p:nvPr/>
        </p:nvCxnSpPr>
        <p:spPr>
          <a:xfrm>
            <a:off x="2331364" y="3662007"/>
            <a:ext cx="8021" cy="83418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2E6AB3D-4624-483A-85DF-6E408AAE8F5A}"/>
              </a:ext>
            </a:extLst>
          </p:cNvPr>
          <p:cNvCxnSpPr>
            <a:cxnSpLocks/>
          </p:cNvCxnSpPr>
          <p:nvPr/>
        </p:nvCxnSpPr>
        <p:spPr>
          <a:xfrm>
            <a:off x="1961604" y="4496196"/>
            <a:ext cx="106880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C119D31-CF8D-42FC-B1CA-8FB67B997064}"/>
              </a:ext>
            </a:extLst>
          </p:cNvPr>
          <p:cNvCxnSpPr>
            <a:cxnSpLocks/>
          </p:cNvCxnSpPr>
          <p:nvPr/>
        </p:nvCxnSpPr>
        <p:spPr>
          <a:xfrm flipV="1">
            <a:off x="3014367" y="4167332"/>
            <a:ext cx="0" cy="3288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E31C91-328E-4AE1-A038-4CDD9F9654E2}"/>
              </a:ext>
            </a:extLst>
          </p:cNvPr>
          <p:cNvCxnSpPr>
            <a:cxnSpLocks/>
          </p:cNvCxnSpPr>
          <p:nvPr/>
        </p:nvCxnSpPr>
        <p:spPr>
          <a:xfrm>
            <a:off x="1978436" y="4496196"/>
            <a:ext cx="1" cy="57927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5C91B06-9952-4A59-9D50-4EA23B815CFF}"/>
                  </a:ext>
                </a:extLst>
              </p:cNvPr>
              <p:cNvSpPr/>
              <p:nvPr/>
            </p:nvSpPr>
            <p:spPr>
              <a:xfrm>
                <a:off x="1709733" y="5062411"/>
                <a:ext cx="537407" cy="537407"/>
              </a:xfrm>
              <a:prstGeom prst="ellipse">
                <a:avLst/>
              </a:prstGeom>
              <a:solidFill>
                <a:srgbClr val="BDD7E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5C91B06-9952-4A59-9D50-4EA23B815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733" y="5062411"/>
                <a:ext cx="537407" cy="537407"/>
              </a:xfrm>
              <a:prstGeom prst="ellipse">
                <a:avLst/>
              </a:prstGeom>
              <a:blipFill>
                <a:blip r:embed="rId7"/>
                <a:stretch>
                  <a:fillRect l="-11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870B461-A966-4097-BBB9-E06E1B20DC86}"/>
                  </a:ext>
                </a:extLst>
              </p:cNvPr>
              <p:cNvSpPr/>
              <p:nvPr/>
            </p:nvSpPr>
            <p:spPr>
              <a:xfrm>
                <a:off x="3583157" y="2320838"/>
                <a:ext cx="537407" cy="537407"/>
              </a:xfrm>
              <a:prstGeom prst="ellipse">
                <a:avLst/>
              </a:prstGeom>
              <a:solidFill>
                <a:srgbClr val="DFB9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870B461-A966-4097-BBB9-E06E1B20D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57" y="2320838"/>
                <a:ext cx="537407" cy="537407"/>
              </a:xfrm>
              <a:prstGeom prst="ellipse">
                <a:avLst/>
              </a:prstGeom>
              <a:blipFill>
                <a:blip r:embed="rId8"/>
                <a:stretch>
                  <a:fillRect l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5F3728B-5EFC-428F-A42D-20419378BAEB}"/>
              </a:ext>
            </a:extLst>
          </p:cNvPr>
          <p:cNvSpPr/>
          <p:nvPr/>
        </p:nvSpPr>
        <p:spPr>
          <a:xfrm>
            <a:off x="2624131" y="3905054"/>
            <a:ext cx="778041" cy="256668"/>
          </a:xfrm>
          <a:prstGeom prst="roundRect">
            <a:avLst/>
          </a:prstGeom>
          <a:solidFill>
            <a:srgbClr val="FFF2CC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ADFC794-0867-441F-A454-ED7FEEF8401D}"/>
              </a:ext>
            </a:extLst>
          </p:cNvPr>
          <p:cNvCxnSpPr>
            <a:cxnSpLocks/>
          </p:cNvCxnSpPr>
          <p:nvPr/>
        </p:nvCxnSpPr>
        <p:spPr>
          <a:xfrm flipV="1">
            <a:off x="3021173" y="3662007"/>
            <a:ext cx="0" cy="24304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C5E4302-4B08-4E51-8AB8-A5EE3753035C}"/>
              </a:ext>
            </a:extLst>
          </p:cNvPr>
          <p:cNvCxnSpPr>
            <a:cxnSpLocks/>
          </p:cNvCxnSpPr>
          <p:nvPr/>
        </p:nvCxnSpPr>
        <p:spPr>
          <a:xfrm>
            <a:off x="3005131" y="3670028"/>
            <a:ext cx="1741585" cy="271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2B695-D48B-48A7-BDB1-147CB28ECADA}"/>
              </a:ext>
            </a:extLst>
          </p:cNvPr>
          <p:cNvCxnSpPr>
            <a:cxnSpLocks/>
          </p:cNvCxnSpPr>
          <p:nvPr/>
        </p:nvCxnSpPr>
        <p:spPr>
          <a:xfrm flipV="1">
            <a:off x="3851861" y="2866266"/>
            <a:ext cx="0" cy="7924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156FF0F7-EA34-4965-930C-C847E2A2E14B}"/>
              </a:ext>
            </a:extLst>
          </p:cNvPr>
          <p:cNvSpPr txBox="1"/>
          <p:nvPr/>
        </p:nvSpPr>
        <p:spPr>
          <a:xfrm>
            <a:off x="1115183" y="1557887"/>
            <a:ext cx="989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a standard RNN, repeating modules contain a </a:t>
            </a:r>
            <a:r>
              <a:rPr lang="en-US" sz="2400" b="1" dirty="0"/>
              <a:t>simple computation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0948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50C7-D938-4652-9855-FF503199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Long Short Term Memory (LSTMs)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A8258-4158-4C46-8597-B6D39B03C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817158"/>
            <a:ext cx="111082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LSTM modules contain </a:t>
            </a:r>
            <a:r>
              <a:rPr lang="en-US" b="1" dirty="0"/>
              <a:t>computational blocks</a:t>
            </a:r>
            <a:r>
              <a:rPr lang="en-US" dirty="0"/>
              <a:t> that </a:t>
            </a:r>
            <a:r>
              <a:rPr lang="en-US" b="1" dirty="0"/>
              <a:t>control information flow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LSTM cells are able to track information through many timesteps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86C47-92ED-415A-A345-E37AD05E1687}"/>
              </a:ext>
            </a:extLst>
          </p:cNvPr>
          <p:cNvSpPr/>
          <p:nvPr/>
        </p:nvSpPr>
        <p:spPr>
          <a:xfrm>
            <a:off x="3674533" y="6126149"/>
            <a:ext cx="4334933" cy="575709"/>
          </a:xfrm>
          <a:prstGeom prst="roundRect">
            <a:avLst/>
          </a:prstGeom>
          <a:solidFill>
            <a:srgbClr val="2624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D000A8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D000A8"/>
                </a:solidFill>
              </a:rPr>
              <a:t>.</a:t>
            </a:r>
            <a:r>
              <a:rPr lang="en-US" dirty="0" err="1"/>
              <a:t>layers</a:t>
            </a:r>
            <a:r>
              <a:rPr lang="en-US" dirty="0" err="1">
                <a:solidFill>
                  <a:srgbClr val="D000A8"/>
                </a:solidFill>
              </a:rPr>
              <a:t>.</a:t>
            </a:r>
            <a:r>
              <a:rPr lang="en-US" dirty="0" err="1"/>
              <a:t>LSTM</a:t>
            </a:r>
            <a:r>
              <a:rPr lang="en-US" dirty="0"/>
              <a:t>(</a:t>
            </a:r>
            <a:r>
              <a:rPr lang="en-US" dirty="0" err="1"/>
              <a:t>num_units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6B901-56BF-42F0-BC14-D6EBAFA6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6201304"/>
            <a:ext cx="495300" cy="4476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B5B21-0B35-488F-8F2E-92CD91C9863D}"/>
              </a:ext>
            </a:extLst>
          </p:cNvPr>
          <p:cNvSpPr/>
          <p:nvPr/>
        </p:nvSpPr>
        <p:spPr>
          <a:xfrm>
            <a:off x="4343101" y="3276599"/>
            <a:ext cx="3122903" cy="1564105"/>
          </a:xfrm>
          <a:prstGeom prst="round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F1FA31-FCD7-4FC3-9883-E48F74D7C8DC}"/>
              </a:ext>
            </a:extLst>
          </p:cNvPr>
          <p:cNvCxnSpPr>
            <a:cxnSpLocks/>
          </p:cNvCxnSpPr>
          <p:nvPr/>
        </p:nvCxnSpPr>
        <p:spPr>
          <a:xfrm>
            <a:off x="4663942" y="4671294"/>
            <a:ext cx="1" cy="3659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D41999D-20E9-4FB8-8015-3E97EFF0341F}"/>
                  </a:ext>
                </a:extLst>
              </p:cNvPr>
              <p:cNvSpPr/>
              <p:nvPr/>
            </p:nvSpPr>
            <p:spPr>
              <a:xfrm>
                <a:off x="4395239" y="5024164"/>
                <a:ext cx="537407" cy="537407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D41999D-20E9-4FB8-8015-3E97EFF03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239" y="5024164"/>
                <a:ext cx="537407" cy="5374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1AFC4D-1A11-4CE6-92D1-6D8C759F66CD}"/>
              </a:ext>
            </a:extLst>
          </p:cNvPr>
          <p:cNvCxnSpPr>
            <a:cxnSpLocks/>
          </p:cNvCxnSpPr>
          <p:nvPr/>
        </p:nvCxnSpPr>
        <p:spPr>
          <a:xfrm flipV="1">
            <a:off x="5628105" y="3694453"/>
            <a:ext cx="0" cy="9768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6BA65EB-10C7-42CD-8420-17B4199DD636}"/>
                  </a:ext>
                </a:extLst>
              </p:cNvPr>
              <p:cNvSpPr/>
              <p:nvPr/>
            </p:nvSpPr>
            <p:spPr>
              <a:xfrm>
                <a:off x="6946298" y="2368159"/>
                <a:ext cx="537407" cy="537407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6BA65EB-10C7-42CD-8420-17B4199DD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298" y="2368159"/>
                <a:ext cx="537407" cy="53740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7903D3-4268-4F01-B88B-50243944C2D7}"/>
              </a:ext>
            </a:extLst>
          </p:cNvPr>
          <p:cNvSpPr/>
          <p:nvPr/>
        </p:nvSpPr>
        <p:spPr>
          <a:xfrm>
            <a:off x="5237002" y="4329615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4C1041-32E5-4277-B542-D65D5B5E1A94}"/>
              </a:ext>
            </a:extLst>
          </p:cNvPr>
          <p:cNvCxnSpPr>
            <a:cxnSpLocks/>
          </p:cNvCxnSpPr>
          <p:nvPr/>
        </p:nvCxnSpPr>
        <p:spPr>
          <a:xfrm flipV="1">
            <a:off x="7215002" y="2885648"/>
            <a:ext cx="0" cy="175816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78F9FF1-2CDF-45FF-93A0-F946A381A13C}"/>
              </a:ext>
            </a:extLst>
          </p:cNvPr>
          <p:cNvCxnSpPr>
            <a:cxnSpLocks/>
          </p:cNvCxnSpPr>
          <p:nvPr/>
        </p:nvCxnSpPr>
        <p:spPr>
          <a:xfrm>
            <a:off x="6207750" y="4117092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AC5D1CE-BFBB-494D-A1FC-147EEEA87E8C}"/>
                  </a:ext>
                </a:extLst>
              </p:cNvPr>
              <p:cNvSpPr/>
              <p:nvPr/>
            </p:nvSpPr>
            <p:spPr>
              <a:xfrm>
                <a:off x="6136001" y="4333438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AC5D1CE-BFBB-494D-A1FC-147EEEA87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001" y="4333438"/>
                <a:ext cx="167230" cy="256668"/>
              </a:xfrm>
              <a:prstGeom prst="roundRect">
                <a:avLst/>
              </a:prstGeom>
              <a:blipFill>
                <a:blip r:embed="rId5"/>
                <a:stretch>
                  <a:fillRect l="-27586" r="-172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CB8D78-840B-468E-9D3C-2F47540DDFAF}"/>
              </a:ext>
            </a:extLst>
          </p:cNvPr>
          <p:cNvCxnSpPr>
            <a:cxnSpLocks/>
          </p:cNvCxnSpPr>
          <p:nvPr/>
        </p:nvCxnSpPr>
        <p:spPr>
          <a:xfrm>
            <a:off x="4343102" y="4662635"/>
            <a:ext cx="1864648" cy="279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050919-F77D-4462-8EB4-B82E2B4998B3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4749388" y="3845524"/>
            <a:ext cx="0" cy="8171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CF6590-36E8-445E-90B6-1E78C448C345}"/>
              </a:ext>
            </a:extLst>
          </p:cNvPr>
          <p:cNvCxnSpPr>
            <a:cxnSpLocks/>
          </p:cNvCxnSpPr>
          <p:nvPr/>
        </p:nvCxnSpPr>
        <p:spPr>
          <a:xfrm>
            <a:off x="5024130" y="4126367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2282757-E3FD-4326-AD7A-EFB321556484}"/>
                  </a:ext>
                </a:extLst>
              </p:cNvPr>
              <p:cNvSpPr/>
              <p:nvPr/>
            </p:nvSpPr>
            <p:spPr>
              <a:xfrm>
                <a:off x="4948814" y="4329615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2282757-E3FD-4326-AD7A-EFB32155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814" y="4329615"/>
                <a:ext cx="167230" cy="256668"/>
              </a:xfrm>
              <a:prstGeom prst="roundRect">
                <a:avLst/>
              </a:prstGeom>
              <a:blipFill>
                <a:blip r:embed="rId6"/>
                <a:stretch>
                  <a:fillRect l="-24138" r="-20690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629A699-6D94-453B-9042-19EB0090D264}"/>
                  </a:ext>
                </a:extLst>
              </p:cNvPr>
              <p:cNvSpPr/>
              <p:nvPr/>
            </p:nvSpPr>
            <p:spPr>
              <a:xfrm>
                <a:off x="4665773" y="4329615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629A699-6D94-453B-9042-19EB0090D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73" y="4329615"/>
                <a:ext cx="167230" cy="256668"/>
              </a:xfrm>
              <a:prstGeom prst="roundRect">
                <a:avLst/>
              </a:prstGeom>
              <a:blipFill>
                <a:blip r:embed="rId7"/>
                <a:stretch>
                  <a:fillRect l="-23333" r="-1666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F0CE80-AACF-425B-9A61-E6990E1791C5}"/>
              </a:ext>
            </a:extLst>
          </p:cNvPr>
          <p:cNvCxnSpPr>
            <a:cxnSpLocks/>
            <a:endCxn id="40" idx="2"/>
          </p:cNvCxnSpPr>
          <p:nvPr/>
        </p:nvCxnSpPr>
        <p:spPr>
          <a:xfrm>
            <a:off x="5007802" y="4134531"/>
            <a:ext cx="48951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D02DB8-D377-4FBD-8EF1-C2E89D0F60FC}"/>
              </a:ext>
            </a:extLst>
          </p:cNvPr>
          <p:cNvCxnSpPr>
            <a:cxnSpLocks/>
          </p:cNvCxnSpPr>
          <p:nvPr/>
        </p:nvCxnSpPr>
        <p:spPr>
          <a:xfrm>
            <a:off x="6767426" y="4643813"/>
            <a:ext cx="108968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31DB1C-3E39-408E-AAEF-925A4C7564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191422" y="4117092"/>
            <a:ext cx="445377" cy="81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0E2D6C-EF1A-48FC-98D8-1ED8A8055983}"/>
              </a:ext>
            </a:extLst>
          </p:cNvPr>
          <p:cNvCxnSpPr>
            <a:cxnSpLocks/>
          </p:cNvCxnSpPr>
          <p:nvPr/>
        </p:nvCxnSpPr>
        <p:spPr>
          <a:xfrm>
            <a:off x="4343101" y="3694453"/>
            <a:ext cx="351400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7B4BEC-282F-4C89-BD9A-934CAB71F8E7}"/>
              </a:ext>
            </a:extLst>
          </p:cNvPr>
          <p:cNvCxnSpPr>
            <a:cxnSpLocks/>
          </p:cNvCxnSpPr>
          <p:nvPr/>
        </p:nvCxnSpPr>
        <p:spPr>
          <a:xfrm>
            <a:off x="6767427" y="3694453"/>
            <a:ext cx="0" cy="95797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769705C-8FA0-4982-96C5-41AB8CD1CB5C}"/>
              </a:ext>
            </a:extLst>
          </p:cNvPr>
          <p:cNvSpPr/>
          <p:nvPr/>
        </p:nvSpPr>
        <p:spPr>
          <a:xfrm>
            <a:off x="6636799" y="3991235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FABE6A6-3512-4A5C-AD1B-E63C4E86951E}"/>
              </a:ext>
            </a:extLst>
          </p:cNvPr>
          <p:cNvSpPr/>
          <p:nvPr/>
        </p:nvSpPr>
        <p:spPr>
          <a:xfrm>
            <a:off x="5497312" y="4008674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4AEAAE-91D9-49CF-AD9B-547DA163AEA6}"/>
              </a:ext>
            </a:extLst>
          </p:cNvPr>
          <p:cNvSpPr/>
          <p:nvPr/>
        </p:nvSpPr>
        <p:spPr>
          <a:xfrm>
            <a:off x="5503063" y="3593388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6D8EA11-55C8-4B19-BADC-8CF01910EEA1}"/>
              </a:ext>
            </a:extLst>
          </p:cNvPr>
          <p:cNvSpPr/>
          <p:nvPr/>
        </p:nvSpPr>
        <p:spPr>
          <a:xfrm>
            <a:off x="4623531" y="3593811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3221096-A1A6-4F50-BDC6-782F8368441C}"/>
              </a:ext>
            </a:extLst>
          </p:cNvPr>
          <p:cNvSpPr/>
          <p:nvPr/>
        </p:nvSpPr>
        <p:spPr>
          <a:xfrm>
            <a:off x="6408139" y="3765800"/>
            <a:ext cx="714698" cy="190317"/>
          </a:xfrm>
          <a:prstGeom prst="roundRect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E2DC86C-6350-4330-8EE4-9B9C7ED5EF7A}"/>
              </a:ext>
            </a:extLst>
          </p:cNvPr>
          <p:cNvSpPr/>
          <p:nvPr/>
        </p:nvSpPr>
        <p:spPr>
          <a:xfrm>
            <a:off x="838200" y="3272776"/>
            <a:ext cx="3122903" cy="1564105"/>
          </a:xfrm>
          <a:prstGeom prst="roundRect">
            <a:avLst/>
          </a:prstGeom>
          <a:solidFill>
            <a:srgbClr val="C5E0B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F26236-295E-4A5F-A239-B9B38022775D}"/>
              </a:ext>
            </a:extLst>
          </p:cNvPr>
          <p:cNvCxnSpPr>
            <a:cxnSpLocks/>
          </p:cNvCxnSpPr>
          <p:nvPr/>
        </p:nvCxnSpPr>
        <p:spPr>
          <a:xfrm>
            <a:off x="1159041" y="4667471"/>
            <a:ext cx="1" cy="365925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4FE44BB-38A6-40E6-9A07-510730B80498}"/>
                  </a:ext>
                </a:extLst>
              </p:cNvPr>
              <p:cNvSpPr/>
              <p:nvPr/>
            </p:nvSpPr>
            <p:spPr>
              <a:xfrm>
                <a:off x="890338" y="5020341"/>
                <a:ext cx="537407" cy="537407"/>
              </a:xfrm>
              <a:prstGeom prst="ellipse">
                <a:avLst/>
              </a:prstGeom>
              <a:solidFill>
                <a:srgbClr val="BDD7E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4FE44BB-38A6-40E6-9A07-510730B80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8" y="5020341"/>
                <a:ext cx="537407" cy="537407"/>
              </a:xfrm>
              <a:prstGeom prst="ellipse">
                <a:avLst/>
              </a:prstGeom>
              <a:blipFill>
                <a:blip r:embed="rId8"/>
                <a:stretch>
                  <a:fillRect l="-11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0986DC9-2F8E-439B-89B2-46DEFE3F34CD}"/>
              </a:ext>
            </a:extLst>
          </p:cNvPr>
          <p:cNvCxnSpPr>
            <a:cxnSpLocks/>
          </p:cNvCxnSpPr>
          <p:nvPr/>
        </p:nvCxnSpPr>
        <p:spPr>
          <a:xfrm flipV="1">
            <a:off x="2123204" y="3690630"/>
            <a:ext cx="0" cy="976841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C73B803-648F-4096-BF48-1C3978CCD5D9}"/>
                  </a:ext>
                </a:extLst>
              </p:cNvPr>
              <p:cNvSpPr/>
              <p:nvPr/>
            </p:nvSpPr>
            <p:spPr>
              <a:xfrm>
                <a:off x="3441397" y="2364336"/>
                <a:ext cx="537407" cy="537407"/>
              </a:xfrm>
              <a:prstGeom prst="ellipse">
                <a:avLst/>
              </a:prstGeom>
              <a:solidFill>
                <a:srgbClr val="DFB9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C73B803-648F-4096-BF48-1C3978CCD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97" y="2364336"/>
                <a:ext cx="537407" cy="537407"/>
              </a:xfrm>
              <a:prstGeom prst="ellipse">
                <a:avLst/>
              </a:prstGeom>
              <a:blipFill>
                <a:blip r:embed="rId9"/>
                <a:stretch>
                  <a:fillRect l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88059AE-8EE9-43A7-A755-079F283B3037}"/>
              </a:ext>
            </a:extLst>
          </p:cNvPr>
          <p:cNvSpPr/>
          <p:nvPr/>
        </p:nvSpPr>
        <p:spPr>
          <a:xfrm>
            <a:off x="1732101" y="4325792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tanh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4659709-B316-47A0-B0EF-3C0BEBAD7E9D}"/>
              </a:ext>
            </a:extLst>
          </p:cNvPr>
          <p:cNvCxnSpPr>
            <a:cxnSpLocks/>
          </p:cNvCxnSpPr>
          <p:nvPr/>
        </p:nvCxnSpPr>
        <p:spPr>
          <a:xfrm flipV="1">
            <a:off x="3710101" y="2881825"/>
            <a:ext cx="0" cy="1758165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940E52-E5F7-4D0E-ACFB-467AA384E12A}"/>
              </a:ext>
            </a:extLst>
          </p:cNvPr>
          <p:cNvCxnSpPr>
            <a:cxnSpLocks/>
          </p:cNvCxnSpPr>
          <p:nvPr/>
        </p:nvCxnSpPr>
        <p:spPr>
          <a:xfrm>
            <a:off x="2702849" y="4113269"/>
            <a:ext cx="1" cy="535335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A554521-45F6-4CA1-9782-7A62F9923612}"/>
                  </a:ext>
                </a:extLst>
              </p:cNvPr>
              <p:cNvSpPr/>
              <p:nvPr/>
            </p:nvSpPr>
            <p:spPr>
              <a:xfrm>
                <a:off x="2631100" y="4329615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A554521-45F6-4CA1-9782-7A62F9923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100" y="4329615"/>
                <a:ext cx="167230" cy="256668"/>
              </a:xfrm>
              <a:prstGeom prst="roundRect">
                <a:avLst/>
              </a:prstGeom>
              <a:blipFill>
                <a:blip r:embed="rId10"/>
                <a:stretch>
                  <a:fillRect l="-27586" r="-17241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965ED4-39F3-463E-90CD-1CD66439EE9E}"/>
              </a:ext>
            </a:extLst>
          </p:cNvPr>
          <p:cNvCxnSpPr>
            <a:cxnSpLocks/>
          </p:cNvCxnSpPr>
          <p:nvPr/>
        </p:nvCxnSpPr>
        <p:spPr>
          <a:xfrm>
            <a:off x="838201" y="4658812"/>
            <a:ext cx="1864648" cy="2799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54CD26-608C-45A6-8970-8C808CA67DD0}"/>
              </a:ext>
            </a:extLst>
          </p:cNvPr>
          <p:cNvCxnSpPr>
            <a:cxnSpLocks/>
            <a:endCxn id="92" idx="4"/>
          </p:cNvCxnSpPr>
          <p:nvPr/>
        </p:nvCxnSpPr>
        <p:spPr>
          <a:xfrm flipV="1">
            <a:off x="1244487" y="3841701"/>
            <a:ext cx="0" cy="817112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5030E3-6853-4E0A-BFEA-D3EB7ED3B0AD}"/>
              </a:ext>
            </a:extLst>
          </p:cNvPr>
          <p:cNvCxnSpPr>
            <a:cxnSpLocks/>
          </p:cNvCxnSpPr>
          <p:nvPr/>
        </p:nvCxnSpPr>
        <p:spPr>
          <a:xfrm>
            <a:off x="1519229" y="4122544"/>
            <a:ext cx="1" cy="535335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39298529-54E3-44F1-BC9A-EE0B7472DA95}"/>
                  </a:ext>
                </a:extLst>
              </p:cNvPr>
              <p:cNvSpPr/>
              <p:nvPr/>
            </p:nvSpPr>
            <p:spPr>
              <a:xfrm>
                <a:off x="1443913" y="4325792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39298529-54E3-44F1-BC9A-EE0B7472D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913" y="4325792"/>
                <a:ext cx="167230" cy="256668"/>
              </a:xfrm>
              <a:prstGeom prst="roundRect">
                <a:avLst/>
              </a:prstGeom>
              <a:blipFill>
                <a:blip r:embed="rId11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B499CE46-7D04-4585-BA5C-AD844332A537}"/>
                  </a:ext>
                </a:extLst>
              </p:cNvPr>
              <p:cNvSpPr/>
              <p:nvPr/>
            </p:nvSpPr>
            <p:spPr>
              <a:xfrm>
                <a:off x="1160872" y="4325792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B499CE46-7D04-4585-BA5C-AD844332A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72" y="4325792"/>
                <a:ext cx="167230" cy="256668"/>
              </a:xfrm>
              <a:prstGeom prst="roundRect">
                <a:avLst/>
              </a:prstGeom>
              <a:blipFill>
                <a:blip r:embed="rId12"/>
                <a:stretch>
                  <a:fillRect l="-23333" r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019B41-1D8B-476B-BACF-5E1C488E5B76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1502901" y="4130708"/>
            <a:ext cx="489510" cy="0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DE0E353-FBDA-41D6-9F6B-0605D4C55647}"/>
              </a:ext>
            </a:extLst>
          </p:cNvPr>
          <p:cNvCxnSpPr>
            <a:cxnSpLocks/>
          </p:cNvCxnSpPr>
          <p:nvPr/>
        </p:nvCxnSpPr>
        <p:spPr>
          <a:xfrm>
            <a:off x="3262525" y="4639990"/>
            <a:ext cx="1089681" cy="0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ED8429-DB4A-4C90-8821-BF2DE1D30034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686521" y="4113269"/>
            <a:ext cx="445377" cy="8164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689664-F49B-4C01-B3DD-2279E2B0B85D}"/>
              </a:ext>
            </a:extLst>
          </p:cNvPr>
          <p:cNvCxnSpPr>
            <a:cxnSpLocks/>
          </p:cNvCxnSpPr>
          <p:nvPr/>
        </p:nvCxnSpPr>
        <p:spPr>
          <a:xfrm>
            <a:off x="838200" y="3690630"/>
            <a:ext cx="3514006" cy="0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E717D47-F1C3-45F8-89A7-F1C3559469CE}"/>
              </a:ext>
            </a:extLst>
          </p:cNvPr>
          <p:cNvCxnSpPr>
            <a:cxnSpLocks/>
          </p:cNvCxnSpPr>
          <p:nvPr/>
        </p:nvCxnSpPr>
        <p:spPr>
          <a:xfrm>
            <a:off x="3262526" y="3690630"/>
            <a:ext cx="0" cy="957974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4BCF5AD-68B2-412F-9391-D63295B4920D}"/>
              </a:ext>
            </a:extLst>
          </p:cNvPr>
          <p:cNvSpPr/>
          <p:nvPr/>
        </p:nvSpPr>
        <p:spPr>
          <a:xfrm>
            <a:off x="3131898" y="3987412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X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2BAE19-3CFF-482E-BBA7-27D1037231B5}"/>
              </a:ext>
            </a:extLst>
          </p:cNvPr>
          <p:cNvSpPr/>
          <p:nvPr/>
        </p:nvSpPr>
        <p:spPr>
          <a:xfrm>
            <a:off x="1992411" y="4004851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X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F9D4E6E-E1CD-4329-ADA1-BDD50136D336}"/>
              </a:ext>
            </a:extLst>
          </p:cNvPr>
          <p:cNvSpPr/>
          <p:nvPr/>
        </p:nvSpPr>
        <p:spPr>
          <a:xfrm>
            <a:off x="1998162" y="3589565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+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4DB2217-CA9B-479D-B228-07F112340937}"/>
              </a:ext>
            </a:extLst>
          </p:cNvPr>
          <p:cNvSpPr/>
          <p:nvPr/>
        </p:nvSpPr>
        <p:spPr>
          <a:xfrm>
            <a:off x="1118630" y="3589988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X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78238F25-6A64-4239-8CB1-6EA9B93FEEFC}"/>
              </a:ext>
            </a:extLst>
          </p:cNvPr>
          <p:cNvSpPr/>
          <p:nvPr/>
        </p:nvSpPr>
        <p:spPr>
          <a:xfrm>
            <a:off x="2903238" y="3761977"/>
            <a:ext cx="714698" cy="190317"/>
          </a:xfrm>
          <a:prstGeom prst="roundRect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tanh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2F7D184-AED2-40D9-923F-8A1F0890479F}"/>
              </a:ext>
            </a:extLst>
          </p:cNvPr>
          <p:cNvSpPr/>
          <p:nvPr/>
        </p:nvSpPr>
        <p:spPr>
          <a:xfrm>
            <a:off x="7848002" y="3264643"/>
            <a:ext cx="3122903" cy="1564105"/>
          </a:xfrm>
          <a:prstGeom prst="roundRect">
            <a:avLst/>
          </a:prstGeom>
          <a:solidFill>
            <a:srgbClr val="C5E0B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B5E902B-6FA2-4F97-B467-00BEA7411C84}"/>
              </a:ext>
            </a:extLst>
          </p:cNvPr>
          <p:cNvCxnSpPr>
            <a:cxnSpLocks/>
          </p:cNvCxnSpPr>
          <p:nvPr/>
        </p:nvCxnSpPr>
        <p:spPr>
          <a:xfrm>
            <a:off x="8168843" y="4659338"/>
            <a:ext cx="1" cy="365925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A29333B-0128-40C9-BD95-A266CCE2A1C7}"/>
                  </a:ext>
                </a:extLst>
              </p:cNvPr>
              <p:cNvSpPr/>
              <p:nvPr/>
            </p:nvSpPr>
            <p:spPr>
              <a:xfrm>
                <a:off x="7900140" y="5012208"/>
                <a:ext cx="537407" cy="537407"/>
              </a:xfrm>
              <a:prstGeom prst="ellipse">
                <a:avLst/>
              </a:prstGeom>
              <a:solidFill>
                <a:srgbClr val="BDD7E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A29333B-0128-40C9-BD95-A266CCE2A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140" y="5012208"/>
                <a:ext cx="537407" cy="537407"/>
              </a:xfrm>
              <a:prstGeom prst="ellipse">
                <a:avLst/>
              </a:prstGeom>
              <a:blipFill>
                <a:blip r:embed="rId13"/>
                <a:stretch>
                  <a:fillRect l="-11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CFF75D5-055D-4CF6-98F6-CC5001695E32}"/>
              </a:ext>
            </a:extLst>
          </p:cNvPr>
          <p:cNvCxnSpPr>
            <a:cxnSpLocks/>
          </p:cNvCxnSpPr>
          <p:nvPr/>
        </p:nvCxnSpPr>
        <p:spPr>
          <a:xfrm flipV="1">
            <a:off x="9133006" y="3682497"/>
            <a:ext cx="0" cy="976841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7522562-048F-4897-B95B-F9A75969A323}"/>
                  </a:ext>
                </a:extLst>
              </p:cNvPr>
              <p:cNvSpPr/>
              <p:nvPr/>
            </p:nvSpPr>
            <p:spPr>
              <a:xfrm>
                <a:off x="10451199" y="2356203"/>
                <a:ext cx="537407" cy="537407"/>
              </a:xfrm>
              <a:prstGeom prst="ellipse">
                <a:avLst/>
              </a:prstGeom>
              <a:solidFill>
                <a:srgbClr val="DFB9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7522562-048F-4897-B95B-F9A75969A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199" y="2356203"/>
                <a:ext cx="537407" cy="537407"/>
              </a:xfrm>
              <a:prstGeom prst="ellipse">
                <a:avLst/>
              </a:prstGeom>
              <a:blipFill>
                <a:blip r:embed="rId14"/>
                <a:stretch>
                  <a:fillRect l="-56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B9C975A-73B8-4191-8CE6-9BCBE8020DFC}"/>
              </a:ext>
            </a:extLst>
          </p:cNvPr>
          <p:cNvSpPr/>
          <p:nvPr/>
        </p:nvSpPr>
        <p:spPr>
          <a:xfrm>
            <a:off x="8741903" y="4317659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tanh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208E1B5-1C1B-4AA1-A5EA-9A367C7F7097}"/>
              </a:ext>
            </a:extLst>
          </p:cNvPr>
          <p:cNvCxnSpPr>
            <a:cxnSpLocks/>
          </p:cNvCxnSpPr>
          <p:nvPr/>
        </p:nvCxnSpPr>
        <p:spPr>
          <a:xfrm flipV="1">
            <a:off x="10719903" y="2873692"/>
            <a:ext cx="0" cy="1758165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F4478F5-D3C3-470D-B662-F9107BD9AC16}"/>
              </a:ext>
            </a:extLst>
          </p:cNvPr>
          <p:cNvCxnSpPr>
            <a:cxnSpLocks/>
          </p:cNvCxnSpPr>
          <p:nvPr/>
        </p:nvCxnSpPr>
        <p:spPr>
          <a:xfrm>
            <a:off x="9712651" y="4105136"/>
            <a:ext cx="1" cy="535335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F5FC9F74-8660-4B5F-984E-00C7B0892E6C}"/>
                  </a:ext>
                </a:extLst>
              </p:cNvPr>
              <p:cNvSpPr/>
              <p:nvPr/>
            </p:nvSpPr>
            <p:spPr>
              <a:xfrm>
                <a:off x="9640902" y="4321482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F5FC9F74-8660-4B5F-984E-00C7B0892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902" y="4321482"/>
                <a:ext cx="167230" cy="256668"/>
              </a:xfrm>
              <a:prstGeom prst="roundRect">
                <a:avLst/>
              </a:prstGeom>
              <a:blipFill>
                <a:blip r:embed="rId15"/>
                <a:stretch>
                  <a:fillRect l="-27586" r="-172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2D754AF-CAEA-41F6-A960-F8C0EFCB25AA}"/>
              </a:ext>
            </a:extLst>
          </p:cNvPr>
          <p:cNvCxnSpPr>
            <a:cxnSpLocks/>
          </p:cNvCxnSpPr>
          <p:nvPr/>
        </p:nvCxnSpPr>
        <p:spPr>
          <a:xfrm>
            <a:off x="7848003" y="4650679"/>
            <a:ext cx="1864648" cy="2799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4F1A07C-4EC9-4564-B000-4E7DDC734554}"/>
              </a:ext>
            </a:extLst>
          </p:cNvPr>
          <p:cNvCxnSpPr>
            <a:cxnSpLocks/>
            <a:endCxn id="116" idx="4"/>
          </p:cNvCxnSpPr>
          <p:nvPr/>
        </p:nvCxnSpPr>
        <p:spPr>
          <a:xfrm flipV="1">
            <a:off x="8254289" y="3833568"/>
            <a:ext cx="0" cy="817112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AC2ED88-47B5-45EC-A5B7-C0C1460E7B8D}"/>
              </a:ext>
            </a:extLst>
          </p:cNvPr>
          <p:cNvCxnSpPr>
            <a:cxnSpLocks/>
          </p:cNvCxnSpPr>
          <p:nvPr/>
        </p:nvCxnSpPr>
        <p:spPr>
          <a:xfrm>
            <a:off x="8529031" y="4114411"/>
            <a:ext cx="1" cy="535335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6F5C78EA-3541-41C3-BD74-141A9D2CBAD7}"/>
                  </a:ext>
                </a:extLst>
              </p:cNvPr>
              <p:cNvSpPr/>
              <p:nvPr/>
            </p:nvSpPr>
            <p:spPr>
              <a:xfrm>
                <a:off x="8453715" y="4317659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6F5C78EA-3541-41C3-BD74-141A9D2CB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715" y="4317659"/>
                <a:ext cx="167230" cy="256668"/>
              </a:xfrm>
              <a:prstGeom prst="roundRect">
                <a:avLst/>
              </a:prstGeom>
              <a:blipFill>
                <a:blip r:embed="rId16"/>
                <a:stretch>
                  <a:fillRect l="-24138" r="-20690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678C2A9E-3A8F-4C41-889E-2FB3312C6977}"/>
                  </a:ext>
                </a:extLst>
              </p:cNvPr>
              <p:cNvSpPr/>
              <p:nvPr/>
            </p:nvSpPr>
            <p:spPr>
              <a:xfrm>
                <a:off x="8170674" y="4317659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678C2A9E-3A8F-4C41-889E-2FB3312C6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674" y="4317659"/>
                <a:ext cx="167230" cy="256668"/>
              </a:xfrm>
              <a:prstGeom prst="roundRect">
                <a:avLst/>
              </a:prstGeom>
              <a:blipFill>
                <a:blip r:embed="rId17"/>
                <a:stretch>
                  <a:fillRect l="-23333" r="-1666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28886A8-9023-49D1-8647-1B31DD4C7D77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8512703" y="4122575"/>
            <a:ext cx="489510" cy="0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F4106E7-690E-4481-9DB8-1F055AE08448}"/>
              </a:ext>
            </a:extLst>
          </p:cNvPr>
          <p:cNvCxnSpPr>
            <a:cxnSpLocks/>
          </p:cNvCxnSpPr>
          <p:nvPr/>
        </p:nvCxnSpPr>
        <p:spPr>
          <a:xfrm>
            <a:off x="10272327" y="4631857"/>
            <a:ext cx="1089681" cy="0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5776847-98E0-4F07-8B48-BA0ACD1AED6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9696323" y="4105136"/>
            <a:ext cx="445377" cy="8164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FD2F362-7CDD-493F-89D2-CE30C2116119}"/>
              </a:ext>
            </a:extLst>
          </p:cNvPr>
          <p:cNvCxnSpPr>
            <a:cxnSpLocks/>
          </p:cNvCxnSpPr>
          <p:nvPr/>
        </p:nvCxnSpPr>
        <p:spPr>
          <a:xfrm>
            <a:off x="7848002" y="3682497"/>
            <a:ext cx="3514006" cy="0"/>
          </a:xfrm>
          <a:prstGeom prst="straightConnector1">
            <a:avLst/>
          </a:prstGeom>
          <a:ln w="44450">
            <a:solidFill>
              <a:schemeClr val="tx1"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E00E20-3223-4C03-87C4-41D3EEEF2DAF}"/>
              </a:ext>
            </a:extLst>
          </p:cNvPr>
          <p:cNvCxnSpPr>
            <a:cxnSpLocks/>
          </p:cNvCxnSpPr>
          <p:nvPr/>
        </p:nvCxnSpPr>
        <p:spPr>
          <a:xfrm>
            <a:off x="10272328" y="3682497"/>
            <a:ext cx="0" cy="957974"/>
          </a:xfrm>
          <a:prstGeom prst="line">
            <a:avLst/>
          </a:prstGeom>
          <a:ln w="4445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136906C2-6A5C-48FC-971F-902384B4917A}"/>
              </a:ext>
            </a:extLst>
          </p:cNvPr>
          <p:cNvSpPr/>
          <p:nvPr/>
        </p:nvSpPr>
        <p:spPr>
          <a:xfrm>
            <a:off x="10141700" y="3979279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X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8B9E02B-E161-4656-A503-FE5137F6EFE2}"/>
              </a:ext>
            </a:extLst>
          </p:cNvPr>
          <p:cNvSpPr/>
          <p:nvPr/>
        </p:nvSpPr>
        <p:spPr>
          <a:xfrm>
            <a:off x="9002213" y="3996718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X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FDBD098-0A36-477E-B93F-BBC5FF504630}"/>
              </a:ext>
            </a:extLst>
          </p:cNvPr>
          <p:cNvSpPr/>
          <p:nvPr/>
        </p:nvSpPr>
        <p:spPr>
          <a:xfrm>
            <a:off x="9007964" y="3581432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+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4B13F61-504A-44CF-9881-5E81210DA604}"/>
              </a:ext>
            </a:extLst>
          </p:cNvPr>
          <p:cNvSpPr/>
          <p:nvPr/>
        </p:nvSpPr>
        <p:spPr>
          <a:xfrm>
            <a:off x="8128432" y="3581855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X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193BE289-4FB9-4667-A859-0AD9F3743CFD}"/>
              </a:ext>
            </a:extLst>
          </p:cNvPr>
          <p:cNvSpPr/>
          <p:nvPr/>
        </p:nvSpPr>
        <p:spPr>
          <a:xfrm>
            <a:off x="9913040" y="3753844"/>
            <a:ext cx="714698" cy="190317"/>
          </a:xfrm>
          <a:prstGeom prst="roundRect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2857930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DD1590-CC10-4405-8E12-CC0FA226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Long Short Term Memory (LSTMs)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FB41CE-37AE-457C-8589-43EB096ED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817158"/>
            <a:ext cx="11108267" cy="483764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Information is </a:t>
            </a:r>
            <a:r>
              <a:rPr lang="en-US" b="1" dirty="0"/>
              <a:t>added </a:t>
            </a:r>
            <a:r>
              <a:rPr lang="en-US" dirty="0"/>
              <a:t>or </a:t>
            </a:r>
            <a:r>
              <a:rPr lang="en-US" b="1" dirty="0"/>
              <a:t>removed</a:t>
            </a:r>
            <a:r>
              <a:rPr lang="en-US" dirty="0"/>
              <a:t> through structures called </a:t>
            </a:r>
            <a:r>
              <a:rPr lang="en-US" b="1" dirty="0"/>
              <a:t>gates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Gates optionally let information through, for example via a sigmoid neural net layer and pointwise multiplication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9ADEF5-E8B2-437B-9E23-08C0E3749101}"/>
              </a:ext>
            </a:extLst>
          </p:cNvPr>
          <p:cNvCxnSpPr>
            <a:cxnSpLocks/>
          </p:cNvCxnSpPr>
          <p:nvPr/>
        </p:nvCxnSpPr>
        <p:spPr>
          <a:xfrm>
            <a:off x="4888386" y="2909336"/>
            <a:ext cx="2368091" cy="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7137F5C-1FAF-4BE7-ADF0-969513360C3B}"/>
              </a:ext>
            </a:extLst>
          </p:cNvPr>
          <p:cNvSpPr/>
          <p:nvPr/>
        </p:nvSpPr>
        <p:spPr>
          <a:xfrm>
            <a:off x="5790768" y="2624295"/>
            <a:ext cx="576476" cy="576476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3E23D8-F6BD-482A-A4A1-7F0A628BEED1}"/>
              </a:ext>
            </a:extLst>
          </p:cNvPr>
          <p:cNvCxnSpPr>
            <a:cxnSpLocks/>
          </p:cNvCxnSpPr>
          <p:nvPr/>
        </p:nvCxnSpPr>
        <p:spPr>
          <a:xfrm flipV="1">
            <a:off x="6079006" y="3221536"/>
            <a:ext cx="0" cy="2028885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13D88A4-D9D5-4099-A284-1882AD06E2BF}"/>
                  </a:ext>
                </a:extLst>
              </p:cNvPr>
              <p:cNvSpPr/>
              <p:nvPr/>
            </p:nvSpPr>
            <p:spPr>
              <a:xfrm>
                <a:off x="5657403" y="3789422"/>
                <a:ext cx="877193" cy="69857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13D88A4-D9D5-4099-A284-1882AD06E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03" y="3789422"/>
                <a:ext cx="877193" cy="69857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830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B8DC-43F5-405E-913A-CE2C8CBB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Long Short Term Memory (LSTMs)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5C271-2A43-4832-ABC8-A079E25DB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How do LSTMs work?</a:t>
            </a:r>
          </a:p>
          <a:p>
            <a:pPr marL="0" indent="0" algn="ctr">
              <a:buNone/>
            </a:pPr>
            <a:r>
              <a:rPr lang="en-US" dirty="0"/>
              <a:t>1) Forget  2) Store  3) Update  4) Output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B3CD4C-53BC-468B-8A08-E0498BC50F5A}"/>
              </a:ext>
            </a:extLst>
          </p:cNvPr>
          <p:cNvSpPr/>
          <p:nvPr/>
        </p:nvSpPr>
        <p:spPr>
          <a:xfrm>
            <a:off x="4393434" y="4067794"/>
            <a:ext cx="3122903" cy="1564105"/>
          </a:xfrm>
          <a:prstGeom prst="round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F807F1-D853-4C23-A1FB-3582D4B6DC4A}"/>
              </a:ext>
            </a:extLst>
          </p:cNvPr>
          <p:cNvCxnSpPr>
            <a:cxnSpLocks/>
          </p:cNvCxnSpPr>
          <p:nvPr/>
        </p:nvCxnSpPr>
        <p:spPr>
          <a:xfrm>
            <a:off x="4714275" y="5462489"/>
            <a:ext cx="1" cy="3659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85CEE5-AB19-4687-9316-A0E42336C3EC}"/>
              </a:ext>
            </a:extLst>
          </p:cNvPr>
          <p:cNvCxnSpPr>
            <a:cxnSpLocks/>
          </p:cNvCxnSpPr>
          <p:nvPr/>
        </p:nvCxnSpPr>
        <p:spPr>
          <a:xfrm flipV="1">
            <a:off x="5678438" y="4485648"/>
            <a:ext cx="0" cy="9768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981E35-CD28-447C-9D2D-DF11D6B07D74}"/>
              </a:ext>
            </a:extLst>
          </p:cNvPr>
          <p:cNvSpPr/>
          <p:nvPr/>
        </p:nvSpPr>
        <p:spPr>
          <a:xfrm>
            <a:off x="5287335" y="5120810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3555E7-E2B5-4E93-8EF3-8A6761FD65F9}"/>
              </a:ext>
            </a:extLst>
          </p:cNvPr>
          <p:cNvCxnSpPr>
            <a:cxnSpLocks/>
          </p:cNvCxnSpPr>
          <p:nvPr/>
        </p:nvCxnSpPr>
        <p:spPr>
          <a:xfrm flipV="1">
            <a:off x="7265335" y="3676843"/>
            <a:ext cx="0" cy="175816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079670-A65C-4559-8D9A-BF1EC49E25AD}"/>
              </a:ext>
            </a:extLst>
          </p:cNvPr>
          <p:cNvCxnSpPr>
            <a:cxnSpLocks/>
          </p:cNvCxnSpPr>
          <p:nvPr/>
        </p:nvCxnSpPr>
        <p:spPr>
          <a:xfrm>
            <a:off x="6258083" y="4908287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E91EDC2-3E0A-43EE-8F42-E2EED7683B52}"/>
                  </a:ext>
                </a:extLst>
              </p:cNvPr>
              <p:cNvSpPr/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E91EDC2-3E0A-43EE-8F42-E2EED7683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blipFill>
                <a:blip r:embed="rId2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62277D-5204-4988-B475-40E6FC240612}"/>
              </a:ext>
            </a:extLst>
          </p:cNvPr>
          <p:cNvCxnSpPr>
            <a:cxnSpLocks/>
          </p:cNvCxnSpPr>
          <p:nvPr/>
        </p:nvCxnSpPr>
        <p:spPr>
          <a:xfrm>
            <a:off x="4393435" y="5453830"/>
            <a:ext cx="1864648" cy="279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CE1C77-91B7-4322-B32C-35EA17BA52DB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4799721" y="4636719"/>
            <a:ext cx="0" cy="8171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F5DB46-9E8A-45EF-966D-C7FF9B32C854}"/>
              </a:ext>
            </a:extLst>
          </p:cNvPr>
          <p:cNvCxnSpPr>
            <a:cxnSpLocks/>
          </p:cNvCxnSpPr>
          <p:nvPr/>
        </p:nvCxnSpPr>
        <p:spPr>
          <a:xfrm>
            <a:off x="5074463" y="4917562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FF553BD-CF3E-43B3-A2D6-E14E66148C60}"/>
                  </a:ext>
                </a:extLst>
              </p:cNvPr>
              <p:cNvSpPr/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FF553BD-CF3E-43B3-A2D6-E14E66148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blipFill>
                <a:blip r:embed="rId3"/>
                <a:stretch>
                  <a:fillRect l="-23333" r="-1666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232FA55-B2E9-466D-8C5B-D4B936DACDB6}"/>
                  </a:ext>
                </a:extLst>
              </p:cNvPr>
              <p:cNvSpPr/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232FA55-B2E9-466D-8C5B-D4B936DAC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blipFill>
                <a:blip r:embed="rId4"/>
                <a:stretch>
                  <a:fillRect l="-27586" r="-17241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FD3EB2-F282-46B0-8CDD-BB49A0E0E522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058135" y="4925726"/>
            <a:ext cx="48951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A99CD4-BD3D-418C-BE5F-121CB6B6335C}"/>
              </a:ext>
            </a:extLst>
          </p:cNvPr>
          <p:cNvCxnSpPr>
            <a:cxnSpLocks/>
          </p:cNvCxnSpPr>
          <p:nvPr/>
        </p:nvCxnSpPr>
        <p:spPr>
          <a:xfrm>
            <a:off x="6817759" y="5435008"/>
            <a:ext cx="108968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A3468-034E-4453-B24C-743689F9C9F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241755" y="4908287"/>
            <a:ext cx="445377" cy="81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152A81-BF75-4684-A396-464E7E1DF342}"/>
              </a:ext>
            </a:extLst>
          </p:cNvPr>
          <p:cNvCxnSpPr>
            <a:cxnSpLocks/>
          </p:cNvCxnSpPr>
          <p:nvPr/>
        </p:nvCxnSpPr>
        <p:spPr>
          <a:xfrm>
            <a:off x="4393434" y="4485648"/>
            <a:ext cx="351400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B12A28-3FF2-4E84-850E-19F0A3323EE1}"/>
              </a:ext>
            </a:extLst>
          </p:cNvPr>
          <p:cNvCxnSpPr>
            <a:cxnSpLocks/>
          </p:cNvCxnSpPr>
          <p:nvPr/>
        </p:nvCxnSpPr>
        <p:spPr>
          <a:xfrm>
            <a:off x="6817760" y="4485648"/>
            <a:ext cx="0" cy="95797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3503877-1A6D-4950-80D7-E2A7216F2DEC}"/>
              </a:ext>
            </a:extLst>
          </p:cNvPr>
          <p:cNvSpPr/>
          <p:nvPr/>
        </p:nvSpPr>
        <p:spPr>
          <a:xfrm>
            <a:off x="6687132" y="4782430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65B6DF-8A48-4EC5-ABB2-812F61FA31B8}"/>
              </a:ext>
            </a:extLst>
          </p:cNvPr>
          <p:cNvSpPr/>
          <p:nvPr/>
        </p:nvSpPr>
        <p:spPr>
          <a:xfrm>
            <a:off x="5547645" y="4799869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E2DAD8-3293-485F-8528-13FFD916E623}"/>
              </a:ext>
            </a:extLst>
          </p:cNvPr>
          <p:cNvSpPr/>
          <p:nvPr/>
        </p:nvSpPr>
        <p:spPr>
          <a:xfrm>
            <a:off x="5553396" y="4384583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4A2933-3EF6-4226-8DBD-3BE724E1B9D2}"/>
              </a:ext>
            </a:extLst>
          </p:cNvPr>
          <p:cNvSpPr/>
          <p:nvPr/>
        </p:nvSpPr>
        <p:spPr>
          <a:xfrm>
            <a:off x="4673864" y="4385006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FAD775-F297-4F5F-9C44-D2AC6F0246FF}"/>
              </a:ext>
            </a:extLst>
          </p:cNvPr>
          <p:cNvSpPr/>
          <p:nvPr/>
        </p:nvSpPr>
        <p:spPr>
          <a:xfrm>
            <a:off x="6458472" y="4556995"/>
            <a:ext cx="714698" cy="190317"/>
          </a:xfrm>
          <a:prstGeom prst="roundRect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592BB5-9A61-4127-8556-19CCA5A78150}"/>
                  </a:ext>
                </a:extLst>
              </p:cNvPr>
              <p:cNvSpPr txBox="1"/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592BB5-9A61-4127-8556-19CCA5A78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blipFill>
                <a:blip r:embed="rId5"/>
                <a:stretch>
                  <a:fillRect l="-20930" r="-69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1F7B2D-7D7F-4B8F-9B93-63509D647B7B}"/>
                  </a:ext>
                </a:extLst>
              </p:cNvPr>
              <p:cNvSpPr txBox="1"/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1F7B2D-7D7F-4B8F-9B93-63509D647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blipFill>
                <a:blip r:embed="rId6"/>
                <a:stretch>
                  <a:fillRect l="-15385" r="-512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1D7344-3FD0-4D53-A3ED-016D867F5078}"/>
                  </a:ext>
                </a:extLst>
              </p:cNvPr>
              <p:cNvSpPr txBox="1"/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1D7344-3FD0-4D53-A3ED-016D867F5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1CAAA6-C8C8-4019-AA90-DA7200019C62}"/>
                  </a:ext>
                </a:extLst>
              </p:cNvPr>
              <p:cNvSpPr txBox="1"/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1CAAA6-C8C8-4019-AA90-DA7200019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blipFill>
                <a:blip r:embed="rId8"/>
                <a:stretch>
                  <a:fillRect l="-13953" r="-465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D29950-CEEB-4D2C-BEF6-09DF76253DBD}"/>
                  </a:ext>
                </a:extLst>
              </p:cNvPr>
              <p:cNvSpPr txBox="1"/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D29950-CEEB-4D2C-BEF6-09DF7625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blipFill>
                <a:blip r:embed="rId9"/>
                <a:stretch>
                  <a:fillRect l="-11250" r="-375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D76216-2D00-40E4-8D8F-DCCD57A92CB1}"/>
                  </a:ext>
                </a:extLst>
              </p:cNvPr>
              <p:cNvSpPr txBox="1"/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D76216-2D00-40E4-8D8F-DCCD57A92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blipFill>
                <a:blip r:embed="rId10"/>
                <a:stretch>
                  <a:fillRect l="-6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5991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C3F748-3F62-4556-9A5C-D68D5BD3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Long Short Term Memory (LSTMs)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99FC49-CD59-47E9-93B2-12D7E95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 algn="ctr">
              <a:buAutoNum type="arabicParenR"/>
            </a:pPr>
            <a:r>
              <a:rPr lang="en-US" b="1" dirty="0"/>
              <a:t>Forget  </a:t>
            </a:r>
            <a:r>
              <a:rPr lang="en-US" dirty="0"/>
              <a:t>2) Store  3) Update  4) Output</a:t>
            </a:r>
          </a:p>
          <a:p>
            <a:pPr marL="0" indent="0" algn="ctr">
              <a:buNone/>
            </a:pPr>
            <a:r>
              <a:rPr lang="en-US" dirty="0"/>
              <a:t>LTSMs </a:t>
            </a:r>
            <a:r>
              <a:rPr lang="en-US" b="1" dirty="0"/>
              <a:t>forget irrelevant </a:t>
            </a:r>
            <a:r>
              <a:rPr lang="en-US" dirty="0"/>
              <a:t>parts of the previous state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8EE38E-7505-4D03-BDA5-60FC71A3BDB1}"/>
              </a:ext>
            </a:extLst>
          </p:cNvPr>
          <p:cNvSpPr/>
          <p:nvPr/>
        </p:nvSpPr>
        <p:spPr>
          <a:xfrm>
            <a:off x="4393434" y="4067794"/>
            <a:ext cx="3122903" cy="1564105"/>
          </a:xfrm>
          <a:prstGeom prst="roundRect">
            <a:avLst/>
          </a:prstGeom>
          <a:solidFill>
            <a:srgbClr val="C5E0B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CD0602-C487-4C8B-B6EF-173FBB82DD88}"/>
              </a:ext>
            </a:extLst>
          </p:cNvPr>
          <p:cNvCxnSpPr>
            <a:cxnSpLocks/>
          </p:cNvCxnSpPr>
          <p:nvPr/>
        </p:nvCxnSpPr>
        <p:spPr>
          <a:xfrm>
            <a:off x="4714275" y="5462489"/>
            <a:ext cx="1" cy="3659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E3D89B-B1DA-4983-B008-5219A73F66A2}"/>
              </a:ext>
            </a:extLst>
          </p:cNvPr>
          <p:cNvCxnSpPr>
            <a:cxnSpLocks/>
          </p:cNvCxnSpPr>
          <p:nvPr/>
        </p:nvCxnSpPr>
        <p:spPr>
          <a:xfrm flipV="1">
            <a:off x="5678438" y="4485648"/>
            <a:ext cx="0" cy="976841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0A66C1-6E7F-4C77-8FCB-813040D9053D}"/>
              </a:ext>
            </a:extLst>
          </p:cNvPr>
          <p:cNvSpPr/>
          <p:nvPr/>
        </p:nvSpPr>
        <p:spPr>
          <a:xfrm>
            <a:off x="5287335" y="5120810"/>
            <a:ext cx="778041" cy="256668"/>
          </a:xfrm>
          <a:prstGeom prst="roundRect">
            <a:avLst/>
          </a:prstGeom>
          <a:solidFill>
            <a:srgbClr val="FFFC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tanh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F6FFD7-0F45-428F-BD1E-505749C79CD7}"/>
              </a:ext>
            </a:extLst>
          </p:cNvPr>
          <p:cNvCxnSpPr>
            <a:cxnSpLocks/>
          </p:cNvCxnSpPr>
          <p:nvPr/>
        </p:nvCxnSpPr>
        <p:spPr>
          <a:xfrm flipV="1">
            <a:off x="7265335" y="3676843"/>
            <a:ext cx="0" cy="1758165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D8ACDD-AB88-4906-B928-FD59E0D727A8}"/>
              </a:ext>
            </a:extLst>
          </p:cNvPr>
          <p:cNvCxnSpPr>
            <a:cxnSpLocks/>
          </p:cNvCxnSpPr>
          <p:nvPr/>
        </p:nvCxnSpPr>
        <p:spPr>
          <a:xfrm>
            <a:off x="6258083" y="4908287"/>
            <a:ext cx="1" cy="535335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068AF05-85F9-447F-A81A-BE9867E445B4}"/>
                  </a:ext>
                </a:extLst>
              </p:cNvPr>
              <p:cNvSpPr/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solidFill>
                <a:srgbClr val="FFFC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068AF05-85F9-447F-A81A-BE9867E44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blipFill>
                <a:blip r:embed="rId2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AACD9D-0829-4424-AA1E-C9560601EFDF}"/>
              </a:ext>
            </a:extLst>
          </p:cNvPr>
          <p:cNvCxnSpPr>
            <a:cxnSpLocks/>
          </p:cNvCxnSpPr>
          <p:nvPr/>
        </p:nvCxnSpPr>
        <p:spPr>
          <a:xfrm>
            <a:off x="4393435" y="5453830"/>
            <a:ext cx="406286" cy="865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A96A39-522B-4FCD-84A0-50DEBC19A42A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4799721" y="4636719"/>
            <a:ext cx="0" cy="8171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C752B0-DB14-4D88-ABE8-8668976EF850}"/>
              </a:ext>
            </a:extLst>
          </p:cNvPr>
          <p:cNvCxnSpPr>
            <a:cxnSpLocks/>
          </p:cNvCxnSpPr>
          <p:nvPr/>
        </p:nvCxnSpPr>
        <p:spPr>
          <a:xfrm>
            <a:off x="5074463" y="4917562"/>
            <a:ext cx="1" cy="535335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7A6BC60-694D-496B-8C7D-370A7B3708C4}"/>
                  </a:ext>
                </a:extLst>
              </p:cNvPr>
              <p:cNvSpPr/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solidFill>
                <a:srgbClr val="FFFC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7A6BC60-694D-496B-8C7D-370A7B370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blipFill>
                <a:blip r:embed="rId3"/>
                <a:stretch>
                  <a:fillRect l="-23333" r="-1666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D740D4E-5B60-4291-9E37-EDB754FFEB44}"/>
                  </a:ext>
                </a:extLst>
              </p:cNvPr>
              <p:cNvSpPr/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D740D4E-5B60-4291-9E37-EDB754FFE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blipFill>
                <a:blip r:embed="rId4"/>
                <a:stretch>
                  <a:fillRect l="-27586" r="-17241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C74F85-CB99-48C6-8F48-6A8CC111C2DE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058135" y="4925726"/>
            <a:ext cx="489510" cy="0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8B0D77-CBEC-4697-B84A-7AFEF99F8736}"/>
              </a:ext>
            </a:extLst>
          </p:cNvPr>
          <p:cNvCxnSpPr>
            <a:cxnSpLocks/>
          </p:cNvCxnSpPr>
          <p:nvPr/>
        </p:nvCxnSpPr>
        <p:spPr>
          <a:xfrm>
            <a:off x="6817759" y="5435008"/>
            <a:ext cx="1089681" cy="0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5103A0-5178-4413-9FC9-72C0C0260F6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241755" y="4908287"/>
            <a:ext cx="445377" cy="8164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E30CF4-9D1B-401D-B434-FC49C406A461}"/>
              </a:ext>
            </a:extLst>
          </p:cNvPr>
          <p:cNvCxnSpPr>
            <a:cxnSpLocks/>
          </p:cNvCxnSpPr>
          <p:nvPr/>
        </p:nvCxnSpPr>
        <p:spPr>
          <a:xfrm>
            <a:off x="4393434" y="4485648"/>
            <a:ext cx="3514006" cy="0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85C5A5-E239-47E8-B57B-CD11DBD2D6DE}"/>
              </a:ext>
            </a:extLst>
          </p:cNvPr>
          <p:cNvCxnSpPr>
            <a:cxnSpLocks/>
          </p:cNvCxnSpPr>
          <p:nvPr/>
        </p:nvCxnSpPr>
        <p:spPr>
          <a:xfrm>
            <a:off x="6817760" y="4485648"/>
            <a:ext cx="0" cy="957974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646BDA8-E74F-4148-8AB3-73C55D635EEF}"/>
              </a:ext>
            </a:extLst>
          </p:cNvPr>
          <p:cNvSpPr/>
          <p:nvPr/>
        </p:nvSpPr>
        <p:spPr>
          <a:xfrm>
            <a:off x="6687132" y="4782430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80901-C8AC-46EB-A482-32663BFAF38A}"/>
              </a:ext>
            </a:extLst>
          </p:cNvPr>
          <p:cNvSpPr/>
          <p:nvPr/>
        </p:nvSpPr>
        <p:spPr>
          <a:xfrm>
            <a:off x="5547645" y="4799869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63E74B-EC7F-413E-BC6A-1884F595A8EA}"/>
              </a:ext>
            </a:extLst>
          </p:cNvPr>
          <p:cNvSpPr/>
          <p:nvPr/>
        </p:nvSpPr>
        <p:spPr>
          <a:xfrm>
            <a:off x="5553396" y="4384583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FC6946-865F-4FE0-BB0B-70BAB4132D19}"/>
              </a:ext>
            </a:extLst>
          </p:cNvPr>
          <p:cNvSpPr/>
          <p:nvPr/>
        </p:nvSpPr>
        <p:spPr>
          <a:xfrm>
            <a:off x="4673864" y="4385006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CBC3864-D898-4CD1-AC6F-8B4A47E576A1}"/>
              </a:ext>
            </a:extLst>
          </p:cNvPr>
          <p:cNvSpPr/>
          <p:nvPr/>
        </p:nvSpPr>
        <p:spPr>
          <a:xfrm>
            <a:off x="6458472" y="4556995"/>
            <a:ext cx="714698" cy="190317"/>
          </a:xfrm>
          <a:prstGeom prst="roundRect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E69149E-5AC8-403C-B981-D8E1801D3CBC}"/>
                  </a:ext>
                </a:extLst>
              </p:cNvPr>
              <p:cNvSpPr txBox="1"/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E69149E-5AC8-403C-B981-D8E1801D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blipFill>
                <a:blip r:embed="rId5"/>
                <a:stretch>
                  <a:fillRect l="-20930" r="-69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BFCC01-2E99-4DFD-97B7-C8FBA16C7208}"/>
                  </a:ext>
                </a:extLst>
              </p:cNvPr>
              <p:cNvSpPr txBox="1"/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BFCC01-2E99-4DFD-97B7-C8FBA16C7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blipFill>
                <a:blip r:embed="rId6"/>
                <a:stretch>
                  <a:fillRect l="-15385" r="-512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0F6A2E-6E0D-478D-A557-034666EE4383}"/>
                  </a:ext>
                </a:extLst>
              </p:cNvPr>
              <p:cNvSpPr txBox="1"/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0F6A2E-6E0D-478D-A557-034666EE4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7A161C-FB5C-4007-A153-077E5C106C57}"/>
                  </a:ext>
                </a:extLst>
              </p:cNvPr>
              <p:cNvSpPr txBox="1"/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7A161C-FB5C-4007-A153-077E5C10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blipFill>
                <a:blip r:embed="rId8"/>
                <a:stretch>
                  <a:fillRect l="-13953" r="-465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1FF565-7902-49A0-A8CA-76218B67EB09}"/>
                  </a:ext>
                </a:extLst>
              </p:cNvPr>
              <p:cNvSpPr txBox="1"/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1FF565-7902-49A0-A8CA-76218B67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blipFill>
                <a:blip r:embed="rId9"/>
                <a:stretch>
                  <a:fillRect l="-11250" r="-375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1AE72-EFA0-4A92-8633-EF9DD65CB38A}"/>
                  </a:ext>
                </a:extLst>
              </p:cNvPr>
              <p:cNvSpPr txBox="1"/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1AE72-EFA0-4A92-8633-EF9DD65C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blipFill>
                <a:blip r:embed="rId10"/>
                <a:stretch>
                  <a:fillRect l="-6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7A04CC-8471-4FF5-8F4E-FE07ABE0D81A}"/>
              </a:ext>
            </a:extLst>
          </p:cNvPr>
          <p:cNvCxnSpPr>
            <a:cxnSpLocks/>
          </p:cNvCxnSpPr>
          <p:nvPr/>
        </p:nvCxnSpPr>
        <p:spPr>
          <a:xfrm flipV="1">
            <a:off x="4722337" y="5470453"/>
            <a:ext cx="1555673" cy="953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5BAA33-9875-4F79-8829-1B12814D2217}"/>
                  </a:ext>
                </a:extLst>
              </p:cNvPr>
              <p:cNvSpPr txBox="1"/>
              <p:nvPr/>
            </p:nvSpPr>
            <p:spPr>
              <a:xfrm>
                <a:off x="4479627" y="4799869"/>
                <a:ext cx="231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5BAA33-9875-4F79-8829-1B12814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27" y="4799869"/>
                <a:ext cx="231281" cy="276999"/>
              </a:xfrm>
              <a:prstGeom prst="rect">
                <a:avLst/>
              </a:prstGeom>
              <a:blipFill>
                <a:blip r:embed="rId11"/>
                <a:stretch>
                  <a:fillRect l="-36842" t="-2174" r="-131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043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C5B767-EA0E-4005-ABB6-ED83AEF5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Long Short Term Memory (LSTMs)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92884-B01E-4310-95B8-A5389AB29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 algn="ctr">
              <a:buAutoNum type="arabicParenR"/>
            </a:pPr>
            <a:r>
              <a:rPr lang="en-US" dirty="0"/>
              <a:t>Forget </a:t>
            </a:r>
            <a:r>
              <a:rPr lang="en-US" b="1" dirty="0"/>
              <a:t> 2) Store  </a:t>
            </a:r>
            <a:r>
              <a:rPr lang="en-US" dirty="0"/>
              <a:t>3) Update  4) Output</a:t>
            </a:r>
          </a:p>
          <a:p>
            <a:pPr marL="0" indent="0" algn="ctr">
              <a:buNone/>
            </a:pPr>
            <a:r>
              <a:rPr lang="en-US" dirty="0"/>
              <a:t>LTSMs </a:t>
            </a:r>
            <a:r>
              <a:rPr lang="en-US" b="1" dirty="0"/>
              <a:t>store relevant </a:t>
            </a:r>
            <a:r>
              <a:rPr lang="en-US" dirty="0"/>
              <a:t>new information in the cell state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EEFA6E-58A2-467C-BA01-3A237DC33399}"/>
              </a:ext>
            </a:extLst>
          </p:cNvPr>
          <p:cNvSpPr/>
          <p:nvPr/>
        </p:nvSpPr>
        <p:spPr>
          <a:xfrm>
            <a:off x="4393434" y="4067794"/>
            <a:ext cx="3122903" cy="1564105"/>
          </a:xfrm>
          <a:prstGeom prst="roundRect">
            <a:avLst/>
          </a:prstGeom>
          <a:solidFill>
            <a:srgbClr val="C5E0B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AE5A85-6E82-4A68-AE14-F1BDEFA8B7A3}"/>
              </a:ext>
            </a:extLst>
          </p:cNvPr>
          <p:cNvCxnSpPr>
            <a:cxnSpLocks/>
          </p:cNvCxnSpPr>
          <p:nvPr/>
        </p:nvCxnSpPr>
        <p:spPr>
          <a:xfrm>
            <a:off x="4714275" y="5462489"/>
            <a:ext cx="1" cy="3659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036F7-7C83-4E4C-B79F-41285A4DE9F3}"/>
              </a:ext>
            </a:extLst>
          </p:cNvPr>
          <p:cNvCxnSpPr>
            <a:cxnSpLocks/>
          </p:cNvCxnSpPr>
          <p:nvPr/>
        </p:nvCxnSpPr>
        <p:spPr>
          <a:xfrm flipV="1">
            <a:off x="5678438" y="4485648"/>
            <a:ext cx="0" cy="9768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6E7F89-D1FB-4F01-A9BF-AADCE978BABF}"/>
              </a:ext>
            </a:extLst>
          </p:cNvPr>
          <p:cNvSpPr/>
          <p:nvPr/>
        </p:nvSpPr>
        <p:spPr>
          <a:xfrm>
            <a:off x="5287335" y="5120810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580F41-AC7A-4FAB-9AB5-FBDE4B7737A0}"/>
              </a:ext>
            </a:extLst>
          </p:cNvPr>
          <p:cNvCxnSpPr>
            <a:cxnSpLocks/>
          </p:cNvCxnSpPr>
          <p:nvPr/>
        </p:nvCxnSpPr>
        <p:spPr>
          <a:xfrm flipV="1">
            <a:off x="7265335" y="3676843"/>
            <a:ext cx="0" cy="1758165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E7A5E0-23E3-47B8-8B6F-F2D778B36FA5}"/>
              </a:ext>
            </a:extLst>
          </p:cNvPr>
          <p:cNvCxnSpPr>
            <a:cxnSpLocks/>
          </p:cNvCxnSpPr>
          <p:nvPr/>
        </p:nvCxnSpPr>
        <p:spPr>
          <a:xfrm>
            <a:off x="6258083" y="4908287"/>
            <a:ext cx="1" cy="535335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2BB46BD-7824-41F2-9535-E1D4086C5C41}"/>
                  </a:ext>
                </a:extLst>
              </p:cNvPr>
              <p:cNvSpPr/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solidFill>
                <a:srgbClr val="FFFC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2BB46BD-7824-41F2-9535-E1D4086C5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blipFill>
                <a:blip r:embed="rId2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CF7059-FA53-4DC2-B352-EB52E7A35101}"/>
              </a:ext>
            </a:extLst>
          </p:cNvPr>
          <p:cNvCxnSpPr>
            <a:cxnSpLocks/>
          </p:cNvCxnSpPr>
          <p:nvPr/>
        </p:nvCxnSpPr>
        <p:spPr>
          <a:xfrm>
            <a:off x="4393435" y="5453830"/>
            <a:ext cx="406286" cy="865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9D4C56-99E0-4AE5-AFDB-EFA2B8F5A3B6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4799721" y="4636719"/>
            <a:ext cx="0" cy="817112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8FC8A4-8E93-4DDE-99D2-9538E807B3C1}"/>
              </a:ext>
            </a:extLst>
          </p:cNvPr>
          <p:cNvCxnSpPr>
            <a:cxnSpLocks/>
          </p:cNvCxnSpPr>
          <p:nvPr/>
        </p:nvCxnSpPr>
        <p:spPr>
          <a:xfrm>
            <a:off x="5074463" y="4917562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E52E514-BF0B-4399-A975-A6BE2C7EAB39}"/>
                  </a:ext>
                </a:extLst>
              </p:cNvPr>
              <p:cNvSpPr/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E52E514-BF0B-4399-A975-A6BE2C7EA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blipFill>
                <a:blip r:embed="rId3"/>
                <a:stretch>
                  <a:fillRect l="-23333" r="-1666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68973AC-6382-40EA-A1A4-39B3CF413C64}"/>
                  </a:ext>
                </a:extLst>
              </p:cNvPr>
              <p:cNvSpPr/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solidFill>
                <a:srgbClr val="FFFC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68973AC-6382-40EA-A1A4-39B3CF413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blipFill>
                <a:blip r:embed="rId4"/>
                <a:stretch>
                  <a:fillRect l="-27586" r="-17241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33060E-6DA5-4213-8B95-419001BEEA69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058135" y="4925726"/>
            <a:ext cx="48951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7EC467-320A-4044-A170-7726BF966652}"/>
              </a:ext>
            </a:extLst>
          </p:cNvPr>
          <p:cNvCxnSpPr>
            <a:cxnSpLocks/>
          </p:cNvCxnSpPr>
          <p:nvPr/>
        </p:nvCxnSpPr>
        <p:spPr>
          <a:xfrm>
            <a:off x="6817759" y="5435008"/>
            <a:ext cx="1089681" cy="0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54E580-E60C-44F5-9953-2D97695D353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241755" y="4908287"/>
            <a:ext cx="445377" cy="8164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D99CAB-8D23-4E26-A7A0-7662220BE16A}"/>
              </a:ext>
            </a:extLst>
          </p:cNvPr>
          <p:cNvCxnSpPr>
            <a:cxnSpLocks/>
          </p:cNvCxnSpPr>
          <p:nvPr/>
        </p:nvCxnSpPr>
        <p:spPr>
          <a:xfrm>
            <a:off x="4393434" y="4485648"/>
            <a:ext cx="3514006" cy="0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273BCB-E534-47A1-9557-86B0E14421EE}"/>
              </a:ext>
            </a:extLst>
          </p:cNvPr>
          <p:cNvCxnSpPr>
            <a:cxnSpLocks/>
          </p:cNvCxnSpPr>
          <p:nvPr/>
        </p:nvCxnSpPr>
        <p:spPr>
          <a:xfrm>
            <a:off x="6817760" y="4485648"/>
            <a:ext cx="0" cy="957974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5C6A1FA-1EAA-456A-8A2E-FAAD9623239A}"/>
              </a:ext>
            </a:extLst>
          </p:cNvPr>
          <p:cNvSpPr/>
          <p:nvPr/>
        </p:nvSpPr>
        <p:spPr>
          <a:xfrm>
            <a:off x="6687132" y="4782430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BB81E6-AC2E-44BA-850B-C5208E5FCF7E}"/>
              </a:ext>
            </a:extLst>
          </p:cNvPr>
          <p:cNvSpPr/>
          <p:nvPr/>
        </p:nvSpPr>
        <p:spPr>
          <a:xfrm>
            <a:off x="5547645" y="4799869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B6F309-ACE8-4959-9AB1-C9C66FD12EC7}"/>
              </a:ext>
            </a:extLst>
          </p:cNvPr>
          <p:cNvSpPr/>
          <p:nvPr/>
        </p:nvSpPr>
        <p:spPr>
          <a:xfrm>
            <a:off x="5553396" y="4384583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D6C230-D4AE-4843-897C-8D2754205CA5}"/>
              </a:ext>
            </a:extLst>
          </p:cNvPr>
          <p:cNvSpPr/>
          <p:nvPr/>
        </p:nvSpPr>
        <p:spPr>
          <a:xfrm>
            <a:off x="4673864" y="4385006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X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D91FB80-77E1-42F9-954E-E9E7B60D252D}"/>
              </a:ext>
            </a:extLst>
          </p:cNvPr>
          <p:cNvSpPr/>
          <p:nvPr/>
        </p:nvSpPr>
        <p:spPr>
          <a:xfrm>
            <a:off x="6458472" y="4556995"/>
            <a:ext cx="714698" cy="190317"/>
          </a:xfrm>
          <a:prstGeom prst="roundRect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548EA7-1F5B-4462-B603-B49F1F0CDE38}"/>
                  </a:ext>
                </a:extLst>
              </p:cNvPr>
              <p:cNvSpPr txBox="1"/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548EA7-1F5B-4462-B603-B49F1F0C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blipFill>
                <a:blip r:embed="rId5"/>
                <a:stretch>
                  <a:fillRect l="-20930" r="-69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861E1C-2213-43D1-AE5D-001ACD9B0C1A}"/>
                  </a:ext>
                </a:extLst>
              </p:cNvPr>
              <p:cNvSpPr txBox="1"/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861E1C-2213-43D1-AE5D-001ACD9B0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blipFill>
                <a:blip r:embed="rId6"/>
                <a:stretch>
                  <a:fillRect l="-15385" r="-512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002E36-2526-40C6-B77F-B1F3AEB8456A}"/>
                  </a:ext>
                </a:extLst>
              </p:cNvPr>
              <p:cNvSpPr txBox="1"/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002E36-2526-40C6-B77F-B1F3AEB8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3AA2E-FCDE-4B1A-9507-1A8C5EED5E9C}"/>
                  </a:ext>
                </a:extLst>
              </p:cNvPr>
              <p:cNvSpPr txBox="1"/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23AA2E-FCDE-4B1A-9507-1A8C5EED5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blipFill>
                <a:blip r:embed="rId8"/>
                <a:stretch>
                  <a:fillRect l="-13953" r="-465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E3D169-34DA-46C6-92D1-892EC2F13F82}"/>
                  </a:ext>
                </a:extLst>
              </p:cNvPr>
              <p:cNvSpPr txBox="1"/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E3D169-34DA-46C6-92D1-892EC2F1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blipFill>
                <a:blip r:embed="rId9"/>
                <a:stretch>
                  <a:fillRect l="-11250" r="-375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D6CA6B-47BE-4B70-8DBF-9DBBE38F04A9}"/>
                  </a:ext>
                </a:extLst>
              </p:cNvPr>
              <p:cNvSpPr txBox="1"/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D6CA6B-47BE-4B70-8DBF-9DBBE38F0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blipFill>
                <a:blip r:embed="rId10"/>
                <a:stretch>
                  <a:fillRect l="-6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17E8FF-61B4-4BBD-B903-852E7D7F580B}"/>
              </a:ext>
            </a:extLst>
          </p:cNvPr>
          <p:cNvCxnSpPr>
            <a:cxnSpLocks/>
          </p:cNvCxnSpPr>
          <p:nvPr/>
        </p:nvCxnSpPr>
        <p:spPr>
          <a:xfrm flipV="1">
            <a:off x="4722337" y="5470453"/>
            <a:ext cx="1555673" cy="95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54C6F-9148-4B90-B54A-B7BA03E886DE}"/>
                  </a:ext>
                </a:extLst>
              </p:cNvPr>
              <p:cNvSpPr txBox="1"/>
              <p:nvPr/>
            </p:nvSpPr>
            <p:spPr>
              <a:xfrm>
                <a:off x="5175853" y="4552734"/>
                <a:ext cx="214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54C6F-9148-4B90-B54A-B7BA03E88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53" y="4552734"/>
                <a:ext cx="214418" cy="276999"/>
              </a:xfrm>
              <a:prstGeom prst="rect">
                <a:avLst/>
              </a:prstGeom>
              <a:blipFill>
                <a:blip r:embed="rId11"/>
                <a:stretch>
                  <a:fillRect l="-28571" r="-57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06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E73342-0015-4285-86BB-4E532AB8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Long Short Term Memory (LSTMs)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DB567E-9D91-41FB-95C4-FC193CB2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 algn="ctr">
              <a:buAutoNum type="arabicParenR"/>
            </a:pPr>
            <a:r>
              <a:rPr lang="en-US" dirty="0"/>
              <a:t>Forget</a:t>
            </a:r>
            <a:r>
              <a:rPr lang="en-US" b="1" dirty="0"/>
              <a:t>  </a:t>
            </a:r>
            <a:r>
              <a:rPr lang="en-US" dirty="0"/>
              <a:t>2) Store  </a:t>
            </a:r>
            <a:r>
              <a:rPr lang="en-US" b="1" dirty="0"/>
              <a:t>3) Update  </a:t>
            </a:r>
            <a:r>
              <a:rPr lang="en-US" dirty="0"/>
              <a:t>4) Output</a:t>
            </a:r>
          </a:p>
          <a:p>
            <a:pPr marL="0" indent="0" algn="ctr">
              <a:buNone/>
            </a:pPr>
            <a:r>
              <a:rPr lang="en-US" dirty="0"/>
              <a:t>LTSMs </a:t>
            </a:r>
            <a:r>
              <a:rPr lang="en-US" b="1" dirty="0"/>
              <a:t>selectively update </a:t>
            </a:r>
            <a:r>
              <a:rPr lang="en-US" dirty="0"/>
              <a:t>cell state values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9C7E8E-B073-4F20-B0C0-3F753D9A6A07}"/>
              </a:ext>
            </a:extLst>
          </p:cNvPr>
          <p:cNvSpPr/>
          <p:nvPr/>
        </p:nvSpPr>
        <p:spPr>
          <a:xfrm>
            <a:off x="4393434" y="4067794"/>
            <a:ext cx="3122903" cy="1564105"/>
          </a:xfrm>
          <a:prstGeom prst="roundRect">
            <a:avLst/>
          </a:prstGeom>
          <a:solidFill>
            <a:srgbClr val="C5E0B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B0B4A4-6A97-45BB-A17E-4F03D26C11B2}"/>
              </a:ext>
            </a:extLst>
          </p:cNvPr>
          <p:cNvCxnSpPr>
            <a:cxnSpLocks/>
          </p:cNvCxnSpPr>
          <p:nvPr/>
        </p:nvCxnSpPr>
        <p:spPr>
          <a:xfrm>
            <a:off x="4714275" y="5462489"/>
            <a:ext cx="1" cy="365925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B8EB5-C980-4CDA-8BA9-A9DC83EB1FD7}"/>
              </a:ext>
            </a:extLst>
          </p:cNvPr>
          <p:cNvCxnSpPr>
            <a:cxnSpLocks/>
          </p:cNvCxnSpPr>
          <p:nvPr/>
        </p:nvCxnSpPr>
        <p:spPr>
          <a:xfrm flipV="1">
            <a:off x="5678438" y="4485648"/>
            <a:ext cx="0" cy="976841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581021-B923-4E34-9288-D7717C4C4476}"/>
              </a:ext>
            </a:extLst>
          </p:cNvPr>
          <p:cNvSpPr/>
          <p:nvPr/>
        </p:nvSpPr>
        <p:spPr>
          <a:xfrm>
            <a:off x="5287335" y="5120810"/>
            <a:ext cx="778041" cy="256668"/>
          </a:xfrm>
          <a:prstGeom prst="roundRect">
            <a:avLst/>
          </a:prstGeom>
          <a:solidFill>
            <a:srgbClr val="FFFC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tanh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3494E0-31FE-4E15-82DC-29F50526261B}"/>
              </a:ext>
            </a:extLst>
          </p:cNvPr>
          <p:cNvCxnSpPr>
            <a:cxnSpLocks/>
          </p:cNvCxnSpPr>
          <p:nvPr/>
        </p:nvCxnSpPr>
        <p:spPr>
          <a:xfrm flipV="1">
            <a:off x="7265335" y="3676843"/>
            <a:ext cx="0" cy="1758165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8FB61C-CA5B-463A-BAE4-30830A097418}"/>
              </a:ext>
            </a:extLst>
          </p:cNvPr>
          <p:cNvCxnSpPr>
            <a:cxnSpLocks/>
          </p:cNvCxnSpPr>
          <p:nvPr/>
        </p:nvCxnSpPr>
        <p:spPr>
          <a:xfrm>
            <a:off x="6258083" y="4908287"/>
            <a:ext cx="1" cy="535335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B1CBC41-351E-4B83-843D-CD28B4BD7D49}"/>
                  </a:ext>
                </a:extLst>
              </p:cNvPr>
              <p:cNvSpPr/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solidFill>
                <a:srgbClr val="FFFC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B1CBC41-351E-4B83-843D-CD28B4BD7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blipFill>
                <a:blip r:embed="rId2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AEBE95-1C86-40B1-9FDF-B2786F2F9D7E}"/>
              </a:ext>
            </a:extLst>
          </p:cNvPr>
          <p:cNvCxnSpPr>
            <a:cxnSpLocks/>
          </p:cNvCxnSpPr>
          <p:nvPr/>
        </p:nvCxnSpPr>
        <p:spPr>
          <a:xfrm>
            <a:off x="4393435" y="5453830"/>
            <a:ext cx="406286" cy="8659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6BC598-7431-494F-9A4D-A3697F7251EC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4799721" y="4636719"/>
            <a:ext cx="0" cy="817112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E36858-B3CF-45D5-AEBD-AE9D736C59C1}"/>
              </a:ext>
            </a:extLst>
          </p:cNvPr>
          <p:cNvCxnSpPr>
            <a:cxnSpLocks/>
          </p:cNvCxnSpPr>
          <p:nvPr/>
        </p:nvCxnSpPr>
        <p:spPr>
          <a:xfrm>
            <a:off x="5074463" y="4917562"/>
            <a:ext cx="1" cy="535335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09A95DE-EF13-4273-A030-EBE06F609571}"/>
                  </a:ext>
                </a:extLst>
              </p:cNvPr>
              <p:cNvSpPr/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solidFill>
                <a:srgbClr val="FFFC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09A95DE-EF13-4273-A030-EBE06F609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blipFill>
                <a:blip r:embed="rId3"/>
                <a:stretch>
                  <a:fillRect l="-23333" r="-1666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B20A6E5-18B6-4DBB-AB79-139E0616C596}"/>
                  </a:ext>
                </a:extLst>
              </p:cNvPr>
              <p:cNvSpPr/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solidFill>
                <a:srgbClr val="FFFC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B20A6E5-18B6-4DBB-AB79-139E0616C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blipFill>
                <a:blip r:embed="rId4"/>
                <a:stretch>
                  <a:fillRect l="-27586" r="-17241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265018-9967-4EAB-B16E-09417C8DC20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058135" y="4925726"/>
            <a:ext cx="489510" cy="0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04984C-50D5-433F-9C8A-5F378020D494}"/>
              </a:ext>
            </a:extLst>
          </p:cNvPr>
          <p:cNvCxnSpPr>
            <a:cxnSpLocks/>
          </p:cNvCxnSpPr>
          <p:nvPr/>
        </p:nvCxnSpPr>
        <p:spPr>
          <a:xfrm>
            <a:off x="6817759" y="5435008"/>
            <a:ext cx="1089681" cy="0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47D2EF-CC97-4F02-9CE5-3120723A923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241755" y="4908287"/>
            <a:ext cx="445377" cy="8164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522CD4-432A-4FC9-BE1B-3FD5A8FBD906}"/>
              </a:ext>
            </a:extLst>
          </p:cNvPr>
          <p:cNvCxnSpPr>
            <a:cxnSpLocks/>
          </p:cNvCxnSpPr>
          <p:nvPr/>
        </p:nvCxnSpPr>
        <p:spPr>
          <a:xfrm>
            <a:off x="4393434" y="4485648"/>
            <a:ext cx="351400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5B281A-B331-48E6-84C7-B430CA301FB1}"/>
              </a:ext>
            </a:extLst>
          </p:cNvPr>
          <p:cNvCxnSpPr>
            <a:cxnSpLocks/>
          </p:cNvCxnSpPr>
          <p:nvPr/>
        </p:nvCxnSpPr>
        <p:spPr>
          <a:xfrm>
            <a:off x="6817760" y="4485648"/>
            <a:ext cx="0" cy="957974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700DE80-BC33-483F-A5FB-84012504AB0B}"/>
              </a:ext>
            </a:extLst>
          </p:cNvPr>
          <p:cNvSpPr/>
          <p:nvPr/>
        </p:nvSpPr>
        <p:spPr>
          <a:xfrm>
            <a:off x="6687132" y="4782430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83E009-C254-4ABF-9AF0-BB179487F629}"/>
              </a:ext>
            </a:extLst>
          </p:cNvPr>
          <p:cNvSpPr/>
          <p:nvPr/>
        </p:nvSpPr>
        <p:spPr>
          <a:xfrm>
            <a:off x="5547645" y="4799869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D01B6B-9E1D-474E-8270-96E1BBDF11A3}"/>
              </a:ext>
            </a:extLst>
          </p:cNvPr>
          <p:cNvSpPr/>
          <p:nvPr/>
        </p:nvSpPr>
        <p:spPr>
          <a:xfrm>
            <a:off x="5553396" y="4384583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FF71A4-DEC9-450B-BFAB-6C5885DD829A}"/>
              </a:ext>
            </a:extLst>
          </p:cNvPr>
          <p:cNvSpPr/>
          <p:nvPr/>
        </p:nvSpPr>
        <p:spPr>
          <a:xfrm>
            <a:off x="4673864" y="4385006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41F025-356D-4513-ADA2-A4AA3031E1E5}"/>
              </a:ext>
            </a:extLst>
          </p:cNvPr>
          <p:cNvSpPr/>
          <p:nvPr/>
        </p:nvSpPr>
        <p:spPr>
          <a:xfrm>
            <a:off x="6458472" y="4556995"/>
            <a:ext cx="714698" cy="190317"/>
          </a:xfrm>
          <a:prstGeom prst="roundRect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867DDC-D5F3-4242-96F1-25D40AB987D5}"/>
                  </a:ext>
                </a:extLst>
              </p:cNvPr>
              <p:cNvSpPr txBox="1"/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867DDC-D5F3-4242-96F1-25D40AB98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blipFill>
                <a:blip r:embed="rId5"/>
                <a:stretch>
                  <a:fillRect l="-20930" r="-69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8615A0-355D-4512-9DD3-B3BAA3B7DB90}"/>
                  </a:ext>
                </a:extLst>
              </p:cNvPr>
              <p:cNvSpPr txBox="1"/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8615A0-355D-4512-9DD3-B3BAA3B7D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blipFill>
                <a:blip r:embed="rId6"/>
                <a:stretch>
                  <a:fillRect l="-15385" r="-512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8D3FA8-16B7-4890-BE49-65FD7D3F4762}"/>
                  </a:ext>
                </a:extLst>
              </p:cNvPr>
              <p:cNvSpPr txBox="1"/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8D3FA8-16B7-4890-BE49-65FD7D3F4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BA988-AA7D-49B1-A21D-47564BE8F505}"/>
                  </a:ext>
                </a:extLst>
              </p:cNvPr>
              <p:cNvSpPr txBox="1"/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BA988-AA7D-49B1-A21D-47564BE8F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blipFill>
                <a:blip r:embed="rId8"/>
                <a:stretch>
                  <a:fillRect l="-13953" r="-465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5A15B6-2BC0-44E3-8FA2-C34B7F74438B}"/>
                  </a:ext>
                </a:extLst>
              </p:cNvPr>
              <p:cNvSpPr txBox="1"/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5A15B6-2BC0-44E3-8FA2-C34B7F744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blipFill>
                <a:blip r:embed="rId9"/>
                <a:stretch>
                  <a:fillRect l="-11250" r="-375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1824DE-E14B-4DC8-9A35-ED329CE88A2C}"/>
                  </a:ext>
                </a:extLst>
              </p:cNvPr>
              <p:cNvSpPr txBox="1"/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1824DE-E14B-4DC8-9A35-ED329CE8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blipFill>
                <a:blip r:embed="rId10"/>
                <a:stretch>
                  <a:fillRect l="-6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58D466-CF17-4263-8AA3-30BB2A1C19FB}"/>
              </a:ext>
            </a:extLst>
          </p:cNvPr>
          <p:cNvCxnSpPr>
            <a:cxnSpLocks/>
          </p:cNvCxnSpPr>
          <p:nvPr/>
        </p:nvCxnSpPr>
        <p:spPr>
          <a:xfrm flipV="1">
            <a:off x="4722337" y="5470453"/>
            <a:ext cx="1555673" cy="953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541094-2533-4C6B-80CA-79DD67CD2C12}"/>
                  </a:ext>
                </a:extLst>
              </p:cNvPr>
              <p:cNvSpPr txBox="1"/>
              <p:nvPr/>
            </p:nvSpPr>
            <p:spPr>
              <a:xfrm>
                <a:off x="5175853" y="4552734"/>
                <a:ext cx="214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541094-2533-4C6B-80CA-79DD67C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53" y="4552734"/>
                <a:ext cx="214418" cy="276999"/>
              </a:xfrm>
              <a:prstGeom prst="rect">
                <a:avLst/>
              </a:prstGeom>
              <a:blipFill>
                <a:blip r:embed="rId11"/>
                <a:stretch>
                  <a:fillRect l="-28571" r="-57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536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FDB3B5-B19E-49FA-9CA5-8CDCD245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Long Short Term Memory (LSTMs)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2EFEF-D442-47CC-BD8F-26898699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 algn="ctr">
              <a:buAutoNum type="arabicParenR"/>
            </a:pPr>
            <a:r>
              <a:rPr lang="en-US" dirty="0"/>
              <a:t>Forget  2) Store  3) Update  </a:t>
            </a:r>
            <a:r>
              <a:rPr lang="en-US" b="1" dirty="0"/>
              <a:t>4) Output</a:t>
            </a:r>
          </a:p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b="1" dirty="0"/>
              <a:t>output gate </a:t>
            </a:r>
            <a:r>
              <a:rPr lang="en-US" dirty="0"/>
              <a:t>controls what is sent to the next time step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8A1054-2026-43D6-A5B1-7249B0A0BDE3}"/>
              </a:ext>
            </a:extLst>
          </p:cNvPr>
          <p:cNvSpPr/>
          <p:nvPr/>
        </p:nvSpPr>
        <p:spPr>
          <a:xfrm>
            <a:off x="4393434" y="4067794"/>
            <a:ext cx="3122903" cy="1564105"/>
          </a:xfrm>
          <a:prstGeom prst="roundRect">
            <a:avLst/>
          </a:prstGeom>
          <a:solidFill>
            <a:srgbClr val="C5E0B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8F6D1A-1316-41ED-8042-E4D7165761FE}"/>
              </a:ext>
            </a:extLst>
          </p:cNvPr>
          <p:cNvCxnSpPr>
            <a:cxnSpLocks/>
          </p:cNvCxnSpPr>
          <p:nvPr/>
        </p:nvCxnSpPr>
        <p:spPr>
          <a:xfrm>
            <a:off x="4714275" y="5462489"/>
            <a:ext cx="1" cy="3659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18F6B3-9F23-4B3C-A637-C4FBEB4D2DC0}"/>
              </a:ext>
            </a:extLst>
          </p:cNvPr>
          <p:cNvCxnSpPr>
            <a:cxnSpLocks/>
          </p:cNvCxnSpPr>
          <p:nvPr/>
        </p:nvCxnSpPr>
        <p:spPr>
          <a:xfrm flipV="1">
            <a:off x="5678438" y="4485648"/>
            <a:ext cx="0" cy="976841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4C87F5-815D-4B10-BA3F-09717F1FCB7A}"/>
              </a:ext>
            </a:extLst>
          </p:cNvPr>
          <p:cNvSpPr/>
          <p:nvPr/>
        </p:nvSpPr>
        <p:spPr>
          <a:xfrm>
            <a:off x="5287335" y="5120810"/>
            <a:ext cx="778041" cy="256668"/>
          </a:xfrm>
          <a:prstGeom prst="roundRect">
            <a:avLst/>
          </a:prstGeom>
          <a:solidFill>
            <a:srgbClr val="FFFC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tanh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D89020-7D81-4AFE-A763-951F822AB4D0}"/>
              </a:ext>
            </a:extLst>
          </p:cNvPr>
          <p:cNvCxnSpPr>
            <a:cxnSpLocks/>
          </p:cNvCxnSpPr>
          <p:nvPr/>
        </p:nvCxnSpPr>
        <p:spPr>
          <a:xfrm flipV="1">
            <a:off x="7265335" y="3676843"/>
            <a:ext cx="0" cy="1758165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E0C07-FA02-45E7-8C20-B48066356D3B}"/>
              </a:ext>
            </a:extLst>
          </p:cNvPr>
          <p:cNvCxnSpPr>
            <a:cxnSpLocks/>
          </p:cNvCxnSpPr>
          <p:nvPr/>
        </p:nvCxnSpPr>
        <p:spPr>
          <a:xfrm>
            <a:off x="6258083" y="4908287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6B1D842-A15C-4433-BD63-849BAAF51FED}"/>
                  </a:ext>
                </a:extLst>
              </p:cNvPr>
              <p:cNvSpPr/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6B1D842-A15C-4433-BD63-849BAAF51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blipFill>
                <a:blip r:embed="rId2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C43654-8E8D-4CEA-BB84-3383A6731243}"/>
              </a:ext>
            </a:extLst>
          </p:cNvPr>
          <p:cNvCxnSpPr>
            <a:cxnSpLocks/>
          </p:cNvCxnSpPr>
          <p:nvPr/>
        </p:nvCxnSpPr>
        <p:spPr>
          <a:xfrm>
            <a:off x="4393435" y="5453830"/>
            <a:ext cx="406286" cy="865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C5F2B-F1FA-4D43-9D3F-720DA724F6C5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4799721" y="4636719"/>
            <a:ext cx="0" cy="817112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2E29F8-8D3C-45AC-992E-5E1A91DF3109}"/>
              </a:ext>
            </a:extLst>
          </p:cNvPr>
          <p:cNvCxnSpPr>
            <a:cxnSpLocks/>
          </p:cNvCxnSpPr>
          <p:nvPr/>
        </p:nvCxnSpPr>
        <p:spPr>
          <a:xfrm>
            <a:off x="5074463" y="4917562"/>
            <a:ext cx="1" cy="535335"/>
          </a:xfrm>
          <a:prstGeom prst="line">
            <a:avLst/>
          </a:prstGeom>
          <a:ln w="444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0C5CB7C-2359-4C4B-84D1-A3C727F002FA}"/>
                  </a:ext>
                </a:extLst>
              </p:cNvPr>
              <p:cNvSpPr/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solidFill>
                <a:srgbClr val="FFFC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0C5CB7C-2359-4C4B-84D1-A3C727F00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blipFill>
                <a:blip r:embed="rId3"/>
                <a:stretch>
                  <a:fillRect l="-23333" r="-1666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C8A2255-E13E-4F5B-A62D-FD5769366646}"/>
                  </a:ext>
                </a:extLst>
              </p:cNvPr>
              <p:cNvSpPr/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solidFill>
                <a:srgbClr val="FFFC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C8A2255-E13E-4F5B-A62D-FD5769366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blipFill>
                <a:blip r:embed="rId4"/>
                <a:stretch>
                  <a:fillRect l="-27586" r="-17241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E3483C-F3F8-4E49-B803-295698DBCE42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058135" y="4925726"/>
            <a:ext cx="489510" cy="0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E8CD1E-6E8A-46FF-AB83-28EE4C01D6CA}"/>
              </a:ext>
            </a:extLst>
          </p:cNvPr>
          <p:cNvCxnSpPr>
            <a:cxnSpLocks/>
          </p:cNvCxnSpPr>
          <p:nvPr/>
        </p:nvCxnSpPr>
        <p:spPr>
          <a:xfrm>
            <a:off x="6817759" y="5435008"/>
            <a:ext cx="108968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D1DF4-0CAC-4DF1-BBCC-216FB3D8646E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241755" y="4908287"/>
            <a:ext cx="445377" cy="81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7BF194-59AE-4C39-BAB6-6A70741DE311}"/>
              </a:ext>
            </a:extLst>
          </p:cNvPr>
          <p:cNvCxnSpPr>
            <a:cxnSpLocks/>
          </p:cNvCxnSpPr>
          <p:nvPr/>
        </p:nvCxnSpPr>
        <p:spPr>
          <a:xfrm>
            <a:off x="4393434" y="4485648"/>
            <a:ext cx="3514006" cy="0"/>
          </a:xfrm>
          <a:prstGeom prst="straightConnector1">
            <a:avLst/>
          </a:prstGeom>
          <a:ln w="4445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3701EF-6E9C-4659-B083-F7E2076A7CC2}"/>
              </a:ext>
            </a:extLst>
          </p:cNvPr>
          <p:cNvCxnSpPr>
            <a:cxnSpLocks/>
          </p:cNvCxnSpPr>
          <p:nvPr/>
        </p:nvCxnSpPr>
        <p:spPr>
          <a:xfrm>
            <a:off x="6817760" y="4485648"/>
            <a:ext cx="0" cy="95797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E6A63C4-5637-4383-8F07-21B8A6453E36}"/>
              </a:ext>
            </a:extLst>
          </p:cNvPr>
          <p:cNvSpPr/>
          <p:nvPr/>
        </p:nvSpPr>
        <p:spPr>
          <a:xfrm>
            <a:off x="6687132" y="4782430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6453FA-9FBA-4F4C-9C70-8DDCB0824CC1}"/>
              </a:ext>
            </a:extLst>
          </p:cNvPr>
          <p:cNvSpPr/>
          <p:nvPr/>
        </p:nvSpPr>
        <p:spPr>
          <a:xfrm>
            <a:off x="5547645" y="4799869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4E01E7-35B0-47E0-8C1B-CCF3FADF6CEA}"/>
              </a:ext>
            </a:extLst>
          </p:cNvPr>
          <p:cNvSpPr/>
          <p:nvPr/>
        </p:nvSpPr>
        <p:spPr>
          <a:xfrm>
            <a:off x="5553396" y="4384583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059114-BF88-4AF2-972D-CAFCC4D516FD}"/>
              </a:ext>
            </a:extLst>
          </p:cNvPr>
          <p:cNvSpPr/>
          <p:nvPr/>
        </p:nvSpPr>
        <p:spPr>
          <a:xfrm>
            <a:off x="4673864" y="4385006"/>
            <a:ext cx="251713" cy="251713"/>
          </a:xfrm>
          <a:prstGeom prst="ellipse">
            <a:avLst/>
          </a:prstGeom>
          <a:solidFill>
            <a:srgbClr val="FB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X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A26B73-A51C-4FD7-9536-3624FEE46E2A}"/>
              </a:ext>
            </a:extLst>
          </p:cNvPr>
          <p:cNvSpPr/>
          <p:nvPr/>
        </p:nvSpPr>
        <p:spPr>
          <a:xfrm>
            <a:off x="6458472" y="4556995"/>
            <a:ext cx="714698" cy="190317"/>
          </a:xfrm>
          <a:prstGeom prst="roundRect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00B66E-2572-4FA9-9B98-5F1DDA68D86D}"/>
                  </a:ext>
                </a:extLst>
              </p:cNvPr>
              <p:cNvSpPr txBox="1"/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00B66E-2572-4FA9-9B98-5F1DDA68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blipFill>
                <a:blip r:embed="rId5"/>
                <a:stretch>
                  <a:fillRect l="-20930" r="-69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00AA9F-D830-4D2C-910B-14280A705187}"/>
                  </a:ext>
                </a:extLst>
              </p:cNvPr>
              <p:cNvSpPr txBox="1"/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00AA9F-D830-4D2C-910B-14280A705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blipFill>
                <a:blip r:embed="rId6"/>
                <a:stretch>
                  <a:fillRect l="-15385" r="-512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6AB734-4D31-4F15-BA27-CEE31E90B567}"/>
                  </a:ext>
                </a:extLst>
              </p:cNvPr>
              <p:cNvSpPr txBox="1"/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6AB734-4D31-4F15-BA27-CEE31E90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0201AC-BBAE-46E4-A557-1DA5478CC578}"/>
                  </a:ext>
                </a:extLst>
              </p:cNvPr>
              <p:cNvSpPr txBox="1"/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0201AC-BBAE-46E4-A557-1DA5478CC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blipFill>
                <a:blip r:embed="rId8"/>
                <a:stretch>
                  <a:fillRect l="-13953" r="-465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FB6C85-4219-4ACF-BD28-F250EB3018A5}"/>
                  </a:ext>
                </a:extLst>
              </p:cNvPr>
              <p:cNvSpPr txBox="1"/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FB6C85-4219-4ACF-BD28-F250EB301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blipFill>
                <a:blip r:embed="rId9"/>
                <a:stretch>
                  <a:fillRect l="-11250" r="-375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00A80F-2BA7-4D29-8750-83D51E8CD182}"/>
                  </a:ext>
                </a:extLst>
              </p:cNvPr>
              <p:cNvSpPr txBox="1"/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00A80F-2BA7-4D29-8750-83D51E8C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blipFill>
                <a:blip r:embed="rId10"/>
                <a:stretch>
                  <a:fillRect l="-6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467A8A-E0A9-497B-9107-D2D88A600D51}"/>
              </a:ext>
            </a:extLst>
          </p:cNvPr>
          <p:cNvCxnSpPr>
            <a:cxnSpLocks/>
          </p:cNvCxnSpPr>
          <p:nvPr/>
        </p:nvCxnSpPr>
        <p:spPr>
          <a:xfrm flipV="1">
            <a:off x="4722337" y="5470453"/>
            <a:ext cx="1555673" cy="95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459FE7-7FEB-4E25-B2A3-31894185900D}"/>
                  </a:ext>
                </a:extLst>
              </p:cNvPr>
              <p:cNvSpPr txBox="1"/>
              <p:nvPr/>
            </p:nvSpPr>
            <p:spPr>
              <a:xfrm>
                <a:off x="5976693" y="4672326"/>
                <a:ext cx="256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459FE7-7FEB-4E25-B2A3-31894185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93" y="4672326"/>
                <a:ext cx="256802" cy="276999"/>
              </a:xfrm>
              <a:prstGeom prst="rect">
                <a:avLst/>
              </a:prstGeom>
              <a:blipFill>
                <a:blip r:embed="rId11"/>
                <a:stretch>
                  <a:fillRect l="-13953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95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CF-0660-4874-AC79-73A7B2CA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389" y="2548064"/>
            <a:ext cx="10131222" cy="176187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Sequence Modeling Problem: 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158512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20100C-083F-4910-9F52-AAA646A9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Long Short Term Memory (LSTMs)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10DE4B-17F0-4E4F-A871-625E0F51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 algn="ctr">
              <a:buAutoNum type="arabicParenR"/>
            </a:pPr>
            <a:r>
              <a:rPr lang="en-US" b="1" dirty="0"/>
              <a:t>Forget  2) Store  3) Update  4) 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BE0EAC-899A-42CB-B94B-6FC6B1F88248}"/>
              </a:ext>
            </a:extLst>
          </p:cNvPr>
          <p:cNvSpPr/>
          <p:nvPr/>
        </p:nvSpPr>
        <p:spPr>
          <a:xfrm>
            <a:off x="4393434" y="4067794"/>
            <a:ext cx="3122903" cy="1564105"/>
          </a:xfrm>
          <a:prstGeom prst="round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9646B0-7565-4447-80A3-2D8D22E80C60}"/>
              </a:ext>
            </a:extLst>
          </p:cNvPr>
          <p:cNvCxnSpPr>
            <a:cxnSpLocks/>
          </p:cNvCxnSpPr>
          <p:nvPr/>
        </p:nvCxnSpPr>
        <p:spPr>
          <a:xfrm>
            <a:off x="4714275" y="5462489"/>
            <a:ext cx="1" cy="3659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A99A3F-27D7-4EB0-809C-767C28662F5E}"/>
              </a:ext>
            </a:extLst>
          </p:cNvPr>
          <p:cNvCxnSpPr>
            <a:cxnSpLocks/>
          </p:cNvCxnSpPr>
          <p:nvPr/>
        </p:nvCxnSpPr>
        <p:spPr>
          <a:xfrm flipV="1">
            <a:off x="5678438" y="4485648"/>
            <a:ext cx="0" cy="9768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131C57-10B9-4354-8C67-9FE919FE22D7}"/>
              </a:ext>
            </a:extLst>
          </p:cNvPr>
          <p:cNvSpPr/>
          <p:nvPr/>
        </p:nvSpPr>
        <p:spPr>
          <a:xfrm>
            <a:off x="5287335" y="5120810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9C8E1F-3296-4B7F-8A21-0B63814CE5EE}"/>
              </a:ext>
            </a:extLst>
          </p:cNvPr>
          <p:cNvCxnSpPr>
            <a:cxnSpLocks/>
          </p:cNvCxnSpPr>
          <p:nvPr/>
        </p:nvCxnSpPr>
        <p:spPr>
          <a:xfrm flipV="1">
            <a:off x="7265335" y="3676843"/>
            <a:ext cx="0" cy="175816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EF3AFB-CFFC-43EF-8B46-5B01C04827EA}"/>
              </a:ext>
            </a:extLst>
          </p:cNvPr>
          <p:cNvCxnSpPr>
            <a:cxnSpLocks/>
          </p:cNvCxnSpPr>
          <p:nvPr/>
        </p:nvCxnSpPr>
        <p:spPr>
          <a:xfrm>
            <a:off x="6258083" y="4908287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603DF0E-CDB2-40BB-8BA1-0F1494568031}"/>
                  </a:ext>
                </a:extLst>
              </p:cNvPr>
              <p:cNvSpPr/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603DF0E-CDB2-40BB-8BA1-0F1494568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34" y="5124633"/>
                <a:ext cx="167230" cy="256668"/>
              </a:xfrm>
              <a:prstGeom prst="roundRect">
                <a:avLst/>
              </a:prstGeom>
              <a:blipFill>
                <a:blip r:embed="rId2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C2A292-F5B8-489F-AB97-706B9D85A820}"/>
              </a:ext>
            </a:extLst>
          </p:cNvPr>
          <p:cNvCxnSpPr>
            <a:cxnSpLocks/>
          </p:cNvCxnSpPr>
          <p:nvPr/>
        </p:nvCxnSpPr>
        <p:spPr>
          <a:xfrm>
            <a:off x="4393435" y="5453830"/>
            <a:ext cx="1864648" cy="279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9C7B5C-429F-4285-8C78-94756A812A98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4799721" y="4636719"/>
            <a:ext cx="0" cy="8171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FE0F1A-FFCD-48A3-B373-1F5B5F9F1944}"/>
              </a:ext>
            </a:extLst>
          </p:cNvPr>
          <p:cNvCxnSpPr>
            <a:cxnSpLocks/>
          </p:cNvCxnSpPr>
          <p:nvPr/>
        </p:nvCxnSpPr>
        <p:spPr>
          <a:xfrm>
            <a:off x="5074463" y="4917562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4FA53-BA45-4272-B4DD-34E4DD429EB7}"/>
                  </a:ext>
                </a:extLst>
              </p:cNvPr>
              <p:cNvSpPr/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4FA53-BA45-4272-B4DD-34E4DD429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147" y="5120810"/>
                <a:ext cx="167230" cy="256668"/>
              </a:xfrm>
              <a:prstGeom prst="roundRect">
                <a:avLst/>
              </a:prstGeom>
              <a:blipFill>
                <a:blip r:embed="rId3"/>
                <a:stretch>
                  <a:fillRect l="-23333" r="-1666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88B97B-ED7E-4199-9316-917DD4FD0E29}"/>
                  </a:ext>
                </a:extLst>
              </p:cNvPr>
              <p:cNvSpPr/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88B97B-ED7E-4199-9316-917DD4FD0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06" y="5120810"/>
                <a:ext cx="167230" cy="256668"/>
              </a:xfrm>
              <a:prstGeom prst="roundRect">
                <a:avLst/>
              </a:prstGeom>
              <a:blipFill>
                <a:blip r:embed="rId4"/>
                <a:stretch>
                  <a:fillRect l="-27586" r="-17241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A86B2D-A79A-4DD7-985E-36862E8A5A50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058135" y="4925726"/>
            <a:ext cx="48951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FD28D-18DE-4D17-B805-6E404CA63867}"/>
              </a:ext>
            </a:extLst>
          </p:cNvPr>
          <p:cNvCxnSpPr>
            <a:cxnSpLocks/>
          </p:cNvCxnSpPr>
          <p:nvPr/>
        </p:nvCxnSpPr>
        <p:spPr>
          <a:xfrm>
            <a:off x="6817759" y="5435008"/>
            <a:ext cx="108968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9952EB-28BB-4826-A08A-554DAA3A554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241755" y="4908287"/>
            <a:ext cx="445377" cy="81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49194E-6B5E-4842-8021-C23DBAEEAAC2}"/>
              </a:ext>
            </a:extLst>
          </p:cNvPr>
          <p:cNvCxnSpPr>
            <a:cxnSpLocks/>
          </p:cNvCxnSpPr>
          <p:nvPr/>
        </p:nvCxnSpPr>
        <p:spPr>
          <a:xfrm>
            <a:off x="4393434" y="4485648"/>
            <a:ext cx="351400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05A38A-02B5-433F-B445-501B8ED395AC}"/>
              </a:ext>
            </a:extLst>
          </p:cNvPr>
          <p:cNvCxnSpPr>
            <a:cxnSpLocks/>
          </p:cNvCxnSpPr>
          <p:nvPr/>
        </p:nvCxnSpPr>
        <p:spPr>
          <a:xfrm>
            <a:off x="6817760" y="4485648"/>
            <a:ext cx="0" cy="95797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B73743D-3661-44E7-9BCA-F0114931B1F7}"/>
              </a:ext>
            </a:extLst>
          </p:cNvPr>
          <p:cNvSpPr/>
          <p:nvPr/>
        </p:nvSpPr>
        <p:spPr>
          <a:xfrm>
            <a:off x="6687132" y="4782430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BC4D3E-607C-4760-B0BD-78AE22DB9132}"/>
              </a:ext>
            </a:extLst>
          </p:cNvPr>
          <p:cNvSpPr/>
          <p:nvPr/>
        </p:nvSpPr>
        <p:spPr>
          <a:xfrm>
            <a:off x="5547645" y="4799869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6D7389C-B87A-45FC-A45D-F2467252922E}"/>
              </a:ext>
            </a:extLst>
          </p:cNvPr>
          <p:cNvSpPr/>
          <p:nvPr/>
        </p:nvSpPr>
        <p:spPr>
          <a:xfrm>
            <a:off x="5553396" y="4384583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97CB064-300E-4640-84A2-07A7E01CFCD6}"/>
              </a:ext>
            </a:extLst>
          </p:cNvPr>
          <p:cNvSpPr/>
          <p:nvPr/>
        </p:nvSpPr>
        <p:spPr>
          <a:xfrm>
            <a:off x="4673864" y="4385006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5406C48-B107-4AF6-B0F8-0B0B0215C5EB}"/>
              </a:ext>
            </a:extLst>
          </p:cNvPr>
          <p:cNvSpPr/>
          <p:nvPr/>
        </p:nvSpPr>
        <p:spPr>
          <a:xfrm>
            <a:off x="6458472" y="4556995"/>
            <a:ext cx="714698" cy="190317"/>
          </a:xfrm>
          <a:prstGeom prst="roundRect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8F980A-34CB-4DA5-8FCA-DF90FC0C0D78}"/>
                  </a:ext>
                </a:extLst>
              </p:cNvPr>
              <p:cNvSpPr txBox="1"/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8F980A-34CB-4DA5-8FCA-DF90FC0C0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70" y="3253012"/>
                <a:ext cx="263534" cy="276999"/>
              </a:xfrm>
              <a:prstGeom prst="rect">
                <a:avLst/>
              </a:prstGeom>
              <a:blipFill>
                <a:blip r:embed="rId5"/>
                <a:stretch>
                  <a:fillRect l="-20930" r="-69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AA0492-A477-42F5-9C31-532D61B038CE}"/>
                  </a:ext>
                </a:extLst>
              </p:cNvPr>
              <p:cNvSpPr txBox="1"/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AA0492-A477-42F5-9C31-532D61B03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4347148"/>
                <a:ext cx="240835" cy="276999"/>
              </a:xfrm>
              <a:prstGeom prst="rect">
                <a:avLst/>
              </a:prstGeom>
              <a:blipFill>
                <a:blip r:embed="rId6"/>
                <a:stretch>
                  <a:fillRect l="-15385" r="-512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4B69AF-041E-416E-A109-AAE2F13A19D8}"/>
                  </a:ext>
                </a:extLst>
              </p:cNvPr>
              <p:cNvSpPr txBox="1"/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4B69AF-041E-416E-A109-AAE2F13A1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06" y="5252523"/>
                <a:ext cx="268920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7A20E-3740-4997-8663-B786B7A828E9}"/>
                  </a:ext>
                </a:extLst>
              </p:cNvPr>
              <p:cNvSpPr txBox="1"/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7A20E-3740-4997-8663-B786B7A82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02" y="5914569"/>
                <a:ext cx="261867" cy="276999"/>
              </a:xfrm>
              <a:prstGeom prst="rect">
                <a:avLst/>
              </a:prstGeom>
              <a:blipFill>
                <a:blip r:embed="rId8"/>
                <a:stretch>
                  <a:fillRect l="-13953" r="-465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3DA7F5-E9DC-4C53-85B3-6659D50920F8}"/>
                  </a:ext>
                </a:extLst>
              </p:cNvPr>
              <p:cNvSpPr txBox="1"/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3DA7F5-E9DC-4C53-85B3-6659D5092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5307051"/>
                <a:ext cx="488532" cy="276999"/>
              </a:xfrm>
              <a:prstGeom prst="rect">
                <a:avLst/>
              </a:prstGeom>
              <a:blipFill>
                <a:blip r:embed="rId9"/>
                <a:stretch>
                  <a:fillRect l="-11250" r="-375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7362F4-97C7-4E89-8C16-72EC6C4EC970}"/>
                  </a:ext>
                </a:extLst>
              </p:cNvPr>
              <p:cNvSpPr txBox="1"/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7362F4-97C7-4E89-8C16-72EC6C4EC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13" y="4384583"/>
                <a:ext cx="460447" cy="276999"/>
              </a:xfrm>
              <a:prstGeom prst="rect">
                <a:avLst/>
              </a:prstGeom>
              <a:blipFill>
                <a:blip r:embed="rId10"/>
                <a:stretch>
                  <a:fillRect l="-6667" r="-5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3371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BC08-9A75-4DAF-B267-EA1CC817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 Gradient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AB9CD-F462-4B28-A36A-30D86EFCE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Uninterrupted Gradient Flow!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E916C2-2275-4554-9B71-198DE2DB467C}"/>
                  </a:ext>
                </a:extLst>
              </p:cNvPr>
              <p:cNvSpPr txBox="1"/>
              <p:nvPr/>
            </p:nvSpPr>
            <p:spPr>
              <a:xfrm>
                <a:off x="344927" y="3633716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E916C2-2275-4554-9B71-198DE2DB4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27" y="3633716"/>
                <a:ext cx="260391" cy="276999"/>
              </a:xfrm>
              <a:prstGeom prst="rect">
                <a:avLst/>
              </a:prstGeom>
              <a:blipFill>
                <a:blip r:embed="rId2"/>
                <a:stretch>
                  <a:fillRect l="-11905" r="-952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7C8881D-4C0C-4808-BEA4-4ED55CF9334E}"/>
              </a:ext>
            </a:extLst>
          </p:cNvPr>
          <p:cNvSpPr/>
          <p:nvPr/>
        </p:nvSpPr>
        <p:spPr>
          <a:xfrm>
            <a:off x="4303100" y="3574683"/>
            <a:ext cx="3122903" cy="1564105"/>
          </a:xfrm>
          <a:prstGeom prst="round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017833-FCEB-4774-8D60-A33DE7130427}"/>
              </a:ext>
            </a:extLst>
          </p:cNvPr>
          <p:cNvCxnSpPr>
            <a:cxnSpLocks/>
          </p:cNvCxnSpPr>
          <p:nvPr/>
        </p:nvCxnSpPr>
        <p:spPr>
          <a:xfrm>
            <a:off x="4623941" y="4969378"/>
            <a:ext cx="1" cy="3659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CAF21FF-6A8D-40C3-9F40-B2133DE55B80}"/>
                  </a:ext>
                </a:extLst>
              </p:cNvPr>
              <p:cNvSpPr/>
              <p:nvPr/>
            </p:nvSpPr>
            <p:spPr>
              <a:xfrm>
                <a:off x="4355238" y="5322248"/>
                <a:ext cx="537407" cy="537407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CAF21FF-6A8D-40C3-9F40-B2133DE55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238" y="5322248"/>
                <a:ext cx="537407" cy="5374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532505-7D26-4311-9B19-0B6AEDDF3029}"/>
              </a:ext>
            </a:extLst>
          </p:cNvPr>
          <p:cNvCxnSpPr>
            <a:cxnSpLocks/>
          </p:cNvCxnSpPr>
          <p:nvPr/>
        </p:nvCxnSpPr>
        <p:spPr>
          <a:xfrm flipV="1">
            <a:off x="5588104" y="3992537"/>
            <a:ext cx="0" cy="9768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300DD7B-3CD9-4BCB-9A18-F70F05A5D739}"/>
                  </a:ext>
                </a:extLst>
              </p:cNvPr>
              <p:cNvSpPr/>
              <p:nvPr/>
            </p:nvSpPr>
            <p:spPr>
              <a:xfrm>
                <a:off x="6906297" y="2666243"/>
                <a:ext cx="537407" cy="537407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300DD7B-3CD9-4BCB-9A18-F70F05A5D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97" y="2666243"/>
                <a:ext cx="537407" cy="53740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AD1453A-E99F-4AB6-AF3F-9F69E1F9916D}"/>
              </a:ext>
            </a:extLst>
          </p:cNvPr>
          <p:cNvSpPr/>
          <p:nvPr/>
        </p:nvSpPr>
        <p:spPr>
          <a:xfrm>
            <a:off x="5197001" y="4627699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74D064D-E9A3-45BF-B3FB-64836B71DC64}"/>
              </a:ext>
            </a:extLst>
          </p:cNvPr>
          <p:cNvCxnSpPr>
            <a:cxnSpLocks/>
          </p:cNvCxnSpPr>
          <p:nvPr/>
        </p:nvCxnSpPr>
        <p:spPr>
          <a:xfrm flipV="1">
            <a:off x="7175001" y="3183732"/>
            <a:ext cx="0" cy="175816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1AE6CC-3ADB-4A7D-8AE3-A5ABD6B77AEB}"/>
              </a:ext>
            </a:extLst>
          </p:cNvPr>
          <p:cNvCxnSpPr>
            <a:cxnSpLocks/>
          </p:cNvCxnSpPr>
          <p:nvPr/>
        </p:nvCxnSpPr>
        <p:spPr>
          <a:xfrm>
            <a:off x="6167749" y="4415176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E7771FA-2BA4-4DB3-B6AA-3CC1BEDB333D}"/>
                  </a:ext>
                </a:extLst>
              </p:cNvPr>
              <p:cNvSpPr/>
              <p:nvPr/>
            </p:nvSpPr>
            <p:spPr>
              <a:xfrm>
                <a:off x="6096000" y="4631522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E7771FA-2BA4-4DB3-B6AA-3CC1BEDB3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31522"/>
                <a:ext cx="167230" cy="256668"/>
              </a:xfrm>
              <a:prstGeom prst="roundRect">
                <a:avLst/>
              </a:prstGeom>
              <a:blipFill>
                <a:blip r:embed="rId5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DB48-FA5A-42CC-B61C-98DC37A42976}"/>
              </a:ext>
            </a:extLst>
          </p:cNvPr>
          <p:cNvCxnSpPr>
            <a:cxnSpLocks/>
          </p:cNvCxnSpPr>
          <p:nvPr/>
        </p:nvCxnSpPr>
        <p:spPr>
          <a:xfrm>
            <a:off x="4303101" y="4960719"/>
            <a:ext cx="1864648" cy="279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A5CAFDB-B90D-4716-B232-D34A8D6DE59B}"/>
              </a:ext>
            </a:extLst>
          </p:cNvPr>
          <p:cNvCxnSpPr>
            <a:cxnSpLocks/>
            <a:endCxn id="83" idx="4"/>
          </p:cNvCxnSpPr>
          <p:nvPr/>
        </p:nvCxnSpPr>
        <p:spPr>
          <a:xfrm flipV="1">
            <a:off x="4709387" y="4143608"/>
            <a:ext cx="0" cy="8171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22082A-FADB-46F5-A0DD-E759490A5EB7}"/>
              </a:ext>
            </a:extLst>
          </p:cNvPr>
          <p:cNvCxnSpPr>
            <a:cxnSpLocks/>
          </p:cNvCxnSpPr>
          <p:nvPr/>
        </p:nvCxnSpPr>
        <p:spPr>
          <a:xfrm>
            <a:off x="4984129" y="4424451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CCB19791-5B84-4FBC-A23A-6F8389F7094B}"/>
                  </a:ext>
                </a:extLst>
              </p:cNvPr>
              <p:cNvSpPr/>
              <p:nvPr/>
            </p:nvSpPr>
            <p:spPr>
              <a:xfrm>
                <a:off x="4908813" y="4627699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CCB19791-5B84-4FBC-A23A-6F8389F70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13" y="4627699"/>
                <a:ext cx="167230" cy="256668"/>
              </a:xfrm>
              <a:prstGeom prst="roundRect">
                <a:avLst/>
              </a:prstGeom>
              <a:blipFill>
                <a:blip r:embed="rId6"/>
                <a:stretch>
                  <a:fillRect l="-23333" r="-1666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C3AB3FF4-A838-4C61-B6AB-32A3C979DEFD}"/>
                  </a:ext>
                </a:extLst>
              </p:cNvPr>
              <p:cNvSpPr/>
              <p:nvPr/>
            </p:nvSpPr>
            <p:spPr>
              <a:xfrm>
                <a:off x="4625772" y="4627699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C3AB3FF4-A838-4C61-B6AB-32A3C979D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72" y="4627699"/>
                <a:ext cx="167230" cy="256668"/>
              </a:xfrm>
              <a:prstGeom prst="roundRect">
                <a:avLst/>
              </a:prstGeom>
              <a:blipFill>
                <a:blip r:embed="rId7"/>
                <a:stretch>
                  <a:fillRect l="-24138" r="-20690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47D61D3-1DC6-4333-8754-89AB164FF0C3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4967801" y="4432615"/>
            <a:ext cx="48951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88416EC-6D91-47B0-8D1E-3410323817D5}"/>
              </a:ext>
            </a:extLst>
          </p:cNvPr>
          <p:cNvCxnSpPr>
            <a:cxnSpLocks/>
          </p:cNvCxnSpPr>
          <p:nvPr/>
        </p:nvCxnSpPr>
        <p:spPr>
          <a:xfrm>
            <a:off x="6727425" y="4941897"/>
            <a:ext cx="108968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DC93D8-43F1-46E7-B447-319EF4E4D1D9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151421" y="4415176"/>
            <a:ext cx="445377" cy="81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EAEE1B6-E441-450C-9C96-C46E4D79EDF8}"/>
              </a:ext>
            </a:extLst>
          </p:cNvPr>
          <p:cNvCxnSpPr>
            <a:cxnSpLocks/>
          </p:cNvCxnSpPr>
          <p:nvPr/>
        </p:nvCxnSpPr>
        <p:spPr>
          <a:xfrm>
            <a:off x="4303100" y="3992537"/>
            <a:ext cx="351400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9801BA-7A3B-4989-A6B9-99B9A6706DDC}"/>
              </a:ext>
            </a:extLst>
          </p:cNvPr>
          <p:cNvCxnSpPr>
            <a:cxnSpLocks/>
          </p:cNvCxnSpPr>
          <p:nvPr/>
        </p:nvCxnSpPr>
        <p:spPr>
          <a:xfrm>
            <a:off x="6727426" y="3992537"/>
            <a:ext cx="0" cy="95797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C022129-17E5-47F0-8240-61A7A19D8073}"/>
              </a:ext>
            </a:extLst>
          </p:cNvPr>
          <p:cNvSpPr/>
          <p:nvPr/>
        </p:nvSpPr>
        <p:spPr>
          <a:xfrm>
            <a:off x="6596798" y="4289319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77F9523-964F-47C4-BF6E-3E3DECAFD9A8}"/>
              </a:ext>
            </a:extLst>
          </p:cNvPr>
          <p:cNvSpPr/>
          <p:nvPr/>
        </p:nvSpPr>
        <p:spPr>
          <a:xfrm>
            <a:off x="5457311" y="4306758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2833D2F-A217-4E93-B204-E6550D64F986}"/>
              </a:ext>
            </a:extLst>
          </p:cNvPr>
          <p:cNvSpPr/>
          <p:nvPr/>
        </p:nvSpPr>
        <p:spPr>
          <a:xfrm>
            <a:off x="5463062" y="3891472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96E33AF-2B5C-47FE-A6D5-711B9419DF89}"/>
              </a:ext>
            </a:extLst>
          </p:cNvPr>
          <p:cNvSpPr/>
          <p:nvPr/>
        </p:nvSpPr>
        <p:spPr>
          <a:xfrm>
            <a:off x="4583530" y="3891895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DC58663-5822-4E5F-9728-B94A4CD64BC6}"/>
              </a:ext>
            </a:extLst>
          </p:cNvPr>
          <p:cNvSpPr/>
          <p:nvPr/>
        </p:nvSpPr>
        <p:spPr>
          <a:xfrm>
            <a:off x="6368138" y="4063884"/>
            <a:ext cx="714698" cy="190317"/>
          </a:xfrm>
          <a:prstGeom prst="roundRect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D9457F0-F69F-4057-A137-C787A70BAB79}"/>
              </a:ext>
            </a:extLst>
          </p:cNvPr>
          <p:cNvSpPr/>
          <p:nvPr/>
        </p:nvSpPr>
        <p:spPr>
          <a:xfrm>
            <a:off x="7818833" y="3574683"/>
            <a:ext cx="3122903" cy="1564105"/>
          </a:xfrm>
          <a:prstGeom prst="round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7455077-3E13-4AEA-BA8C-AC12A1C84A9F}"/>
              </a:ext>
            </a:extLst>
          </p:cNvPr>
          <p:cNvCxnSpPr>
            <a:cxnSpLocks/>
          </p:cNvCxnSpPr>
          <p:nvPr/>
        </p:nvCxnSpPr>
        <p:spPr>
          <a:xfrm>
            <a:off x="8139674" y="4969378"/>
            <a:ext cx="1" cy="3659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04090C2-9BB7-4307-BCF3-F202252004F1}"/>
                  </a:ext>
                </a:extLst>
              </p:cNvPr>
              <p:cNvSpPr/>
              <p:nvPr/>
            </p:nvSpPr>
            <p:spPr>
              <a:xfrm>
                <a:off x="7870971" y="5322248"/>
                <a:ext cx="537407" cy="537407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04090C2-9BB7-4307-BCF3-F20225200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971" y="5322248"/>
                <a:ext cx="537407" cy="53740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9320459-2010-442A-A2B6-71B4B482BA99}"/>
              </a:ext>
            </a:extLst>
          </p:cNvPr>
          <p:cNvCxnSpPr>
            <a:cxnSpLocks/>
          </p:cNvCxnSpPr>
          <p:nvPr/>
        </p:nvCxnSpPr>
        <p:spPr>
          <a:xfrm flipV="1">
            <a:off x="9103837" y="3992537"/>
            <a:ext cx="0" cy="9768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4B2605F-D347-49C0-95E4-6A1434F371D9}"/>
                  </a:ext>
                </a:extLst>
              </p:cNvPr>
              <p:cNvSpPr/>
              <p:nvPr/>
            </p:nvSpPr>
            <p:spPr>
              <a:xfrm>
                <a:off x="10422030" y="2666243"/>
                <a:ext cx="537407" cy="537407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4B2605F-D347-49C0-95E4-6A1434F37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030" y="2666243"/>
                <a:ext cx="537407" cy="53740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62F02D6-D6CC-4E1A-ADC6-AA1F74C5F909}"/>
              </a:ext>
            </a:extLst>
          </p:cNvPr>
          <p:cNvSpPr/>
          <p:nvPr/>
        </p:nvSpPr>
        <p:spPr>
          <a:xfrm>
            <a:off x="8712734" y="4627699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95AF1E-D9DA-4AAA-ACD5-6F4DA6C92C12}"/>
              </a:ext>
            </a:extLst>
          </p:cNvPr>
          <p:cNvCxnSpPr>
            <a:cxnSpLocks/>
          </p:cNvCxnSpPr>
          <p:nvPr/>
        </p:nvCxnSpPr>
        <p:spPr>
          <a:xfrm flipV="1">
            <a:off x="10690734" y="3183732"/>
            <a:ext cx="0" cy="175816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C15FBEF-094A-4AA1-8AA9-AF57373E8EC6}"/>
              </a:ext>
            </a:extLst>
          </p:cNvPr>
          <p:cNvCxnSpPr>
            <a:cxnSpLocks/>
          </p:cNvCxnSpPr>
          <p:nvPr/>
        </p:nvCxnSpPr>
        <p:spPr>
          <a:xfrm>
            <a:off x="9683482" y="4415176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B95A9A3B-43FE-40D2-8FB9-374B3590C81F}"/>
                  </a:ext>
                </a:extLst>
              </p:cNvPr>
              <p:cNvSpPr/>
              <p:nvPr/>
            </p:nvSpPr>
            <p:spPr>
              <a:xfrm>
                <a:off x="9611733" y="4631522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B95A9A3B-43FE-40D2-8FB9-374B3590C8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733" y="4631522"/>
                <a:ext cx="167230" cy="256668"/>
              </a:xfrm>
              <a:prstGeom prst="roundRect">
                <a:avLst/>
              </a:prstGeom>
              <a:blipFill>
                <a:blip r:embed="rId10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E847804-04FC-4A61-8573-5F737B7DB2EE}"/>
              </a:ext>
            </a:extLst>
          </p:cNvPr>
          <p:cNvCxnSpPr>
            <a:cxnSpLocks/>
          </p:cNvCxnSpPr>
          <p:nvPr/>
        </p:nvCxnSpPr>
        <p:spPr>
          <a:xfrm>
            <a:off x="7818834" y="4960719"/>
            <a:ext cx="1864648" cy="279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D917491-4382-4B68-9A0C-B554E0637139}"/>
              </a:ext>
            </a:extLst>
          </p:cNvPr>
          <p:cNvCxnSpPr>
            <a:cxnSpLocks/>
            <a:endCxn id="107" idx="4"/>
          </p:cNvCxnSpPr>
          <p:nvPr/>
        </p:nvCxnSpPr>
        <p:spPr>
          <a:xfrm flipV="1">
            <a:off x="8225120" y="4143608"/>
            <a:ext cx="0" cy="8171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4C70693-9BE7-41F7-8E35-88E7DB738386}"/>
              </a:ext>
            </a:extLst>
          </p:cNvPr>
          <p:cNvCxnSpPr>
            <a:cxnSpLocks/>
          </p:cNvCxnSpPr>
          <p:nvPr/>
        </p:nvCxnSpPr>
        <p:spPr>
          <a:xfrm>
            <a:off x="8499862" y="4424451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427717C0-0EEA-4C0F-B75E-6A2086E40B4A}"/>
                  </a:ext>
                </a:extLst>
              </p:cNvPr>
              <p:cNvSpPr/>
              <p:nvPr/>
            </p:nvSpPr>
            <p:spPr>
              <a:xfrm>
                <a:off x="8424546" y="4627699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427717C0-0EEA-4C0F-B75E-6A2086E40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46" y="4627699"/>
                <a:ext cx="167230" cy="256668"/>
              </a:xfrm>
              <a:prstGeom prst="roundRect">
                <a:avLst/>
              </a:prstGeom>
              <a:blipFill>
                <a:blip r:embed="rId11"/>
                <a:stretch>
                  <a:fillRect l="-24138" r="-20690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7A858E8F-85EB-40BB-83D6-655D6477DB3B}"/>
                  </a:ext>
                </a:extLst>
              </p:cNvPr>
              <p:cNvSpPr/>
              <p:nvPr/>
            </p:nvSpPr>
            <p:spPr>
              <a:xfrm>
                <a:off x="8141505" y="4627699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7A858E8F-85EB-40BB-83D6-655D6477D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505" y="4627699"/>
                <a:ext cx="167230" cy="256668"/>
              </a:xfrm>
              <a:prstGeom prst="roundRect">
                <a:avLst/>
              </a:prstGeom>
              <a:blipFill>
                <a:blip r:embed="rId12"/>
                <a:stretch>
                  <a:fillRect l="-27586" r="-17241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E75D568-7063-40F9-90EB-A78E9068B20C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8483534" y="4432615"/>
            <a:ext cx="48951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F656785-7B66-4D9E-976E-153823126BB8}"/>
              </a:ext>
            </a:extLst>
          </p:cNvPr>
          <p:cNvCxnSpPr>
            <a:cxnSpLocks/>
          </p:cNvCxnSpPr>
          <p:nvPr/>
        </p:nvCxnSpPr>
        <p:spPr>
          <a:xfrm>
            <a:off x="10243158" y="4941897"/>
            <a:ext cx="108968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58C252-459F-4165-9662-EA00F08393C2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9667154" y="4415176"/>
            <a:ext cx="445377" cy="81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86FFEA9-5BAA-4B1A-B072-7C31538E5E32}"/>
              </a:ext>
            </a:extLst>
          </p:cNvPr>
          <p:cNvCxnSpPr>
            <a:cxnSpLocks/>
          </p:cNvCxnSpPr>
          <p:nvPr/>
        </p:nvCxnSpPr>
        <p:spPr>
          <a:xfrm>
            <a:off x="7818833" y="3992537"/>
            <a:ext cx="351400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D9F595B-F794-4BA3-8457-5E9050D23DB5}"/>
              </a:ext>
            </a:extLst>
          </p:cNvPr>
          <p:cNvCxnSpPr>
            <a:cxnSpLocks/>
          </p:cNvCxnSpPr>
          <p:nvPr/>
        </p:nvCxnSpPr>
        <p:spPr>
          <a:xfrm>
            <a:off x="10243159" y="3992537"/>
            <a:ext cx="0" cy="95797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906F918-2540-4BD5-9466-31EBAFC7DA32}"/>
              </a:ext>
            </a:extLst>
          </p:cNvPr>
          <p:cNvSpPr/>
          <p:nvPr/>
        </p:nvSpPr>
        <p:spPr>
          <a:xfrm>
            <a:off x="10112531" y="4289319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CA46EC7-D492-4F3E-8584-D2481DC69D65}"/>
              </a:ext>
            </a:extLst>
          </p:cNvPr>
          <p:cNvSpPr/>
          <p:nvPr/>
        </p:nvSpPr>
        <p:spPr>
          <a:xfrm>
            <a:off x="8973044" y="4306758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C71A7CB-AA04-45C4-BBA1-F5D2BA8B88BE}"/>
              </a:ext>
            </a:extLst>
          </p:cNvPr>
          <p:cNvSpPr/>
          <p:nvPr/>
        </p:nvSpPr>
        <p:spPr>
          <a:xfrm>
            <a:off x="8978795" y="3891472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F77F66C-6063-413D-AA3F-D14518BF94F6}"/>
              </a:ext>
            </a:extLst>
          </p:cNvPr>
          <p:cNvSpPr/>
          <p:nvPr/>
        </p:nvSpPr>
        <p:spPr>
          <a:xfrm>
            <a:off x="8099263" y="3891895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9D6A82BF-C5FB-439C-A1E6-C09DD7E874EA}"/>
              </a:ext>
            </a:extLst>
          </p:cNvPr>
          <p:cNvSpPr/>
          <p:nvPr/>
        </p:nvSpPr>
        <p:spPr>
          <a:xfrm>
            <a:off x="9883871" y="4063884"/>
            <a:ext cx="714698" cy="190317"/>
          </a:xfrm>
          <a:prstGeom prst="roundRect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449680D1-9175-43F4-9550-7A282DE2A90F}"/>
              </a:ext>
            </a:extLst>
          </p:cNvPr>
          <p:cNvSpPr/>
          <p:nvPr/>
        </p:nvSpPr>
        <p:spPr>
          <a:xfrm>
            <a:off x="789032" y="3566199"/>
            <a:ext cx="3122903" cy="1564105"/>
          </a:xfrm>
          <a:prstGeom prst="round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7ED3CF8-2FB0-4EDC-AF5A-1DD3BDC746DB}"/>
              </a:ext>
            </a:extLst>
          </p:cNvPr>
          <p:cNvCxnSpPr>
            <a:cxnSpLocks/>
          </p:cNvCxnSpPr>
          <p:nvPr/>
        </p:nvCxnSpPr>
        <p:spPr>
          <a:xfrm>
            <a:off x="1109873" y="4960894"/>
            <a:ext cx="1" cy="3659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38C4C1D-275F-4DD3-A04D-20A1FC5B238E}"/>
                  </a:ext>
                </a:extLst>
              </p:cNvPr>
              <p:cNvSpPr/>
              <p:nvPr/>
            </p:nvSpPr>
            <p:spPr>
              <a:xfrm>
                <a:off x="841170" y="5313764"/>
                <a:ext cx="537407" cy="537407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38C4C1D-275F-4DD3-A04D-20A1FC5B2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0" y="5313764"/>
                <a:ext cx="537407" cy="537407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D78D6AE-546C-4FC5-AE60-66B106756F69}"/>
              </a:ext>
            </a:extLst>
          </p:cNvPr>
          <p:cNvCxnSpPr>
            <a:cxnSpLocks/>
          </p:cNvCxnSpPr>
          <p:nvPr/>
        </p:nvCxnSpPr>
        <p:spPr>
          <a:xfrm flipV="1">
            <a:off x="2074036" y="3984053"/>
            <a:ext cx="0" cy="97684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5DA680D-EDFC-4C44-ACAF-5F2B0AC3A096}"/>
                  </a:ext>
                </a:extLst>
              </p:cNvPr>
              <p:cNvSpPr/>
              <p:nvPr/>
            </p:nvSpPr>
            <p:spPr>
              <a:xfrm>
                <a:off x="3392229" y="2657759"/>
                <a:ext cx="537407" cy="537407"/>
              </a:xfrm>
              <a:prstGeom prst="ellipse">
                <a:avLst/>
              </a:prstGeom>
              <a:solidFill>
                <a:srgbClr val="DFB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5DA680D-EDFC-4C44-ACAF-5F2B0AC3A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29" y="2657759"/>
                <a:ext cx="537407" cy="537407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70CA1BF-A23C-400D-8CCD-918D78E879F0}"/>
              </a:ext>
            </a:extLst>
          </p:cNvPr>
          <p:cNvSpPr/>
          <p:nvPr/>
        </p:nvSpPr>
        <p:spPr>
          <a:xfrm>
            <a:off x="1682933" y="4619215"/>
            <a:ext cx="778041" cy="256668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9A53094-0193-4323-BD1F-36BF61259CDE}"/>
              </a:ext>
            </a:extLst>
          </p:cNvPr>
          <p:cNvCxnSpPr>
            <a:cxnSpLocks/>
          </p:cNvCxnSpPr>
          <p:nvPr/>
        </p:nvCxnSpPr>
        <p:spPr>
          <a:xfrm flipV="1">
            <a:off x="3660933" y="3175248"/>
            <a:ext cx="0" cy="175816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FE53D3E-B85F-4707-B551-21BC22F59B94}"/>
              </a:ext>
            </a:extLst>
          </p:cNvPr>
          <p:cNvCxnSpPr>
            <a:cxnSpLocks/>
          </p:cNvCxnSpPr>
          <p:nvPr/>
        </p:nvCxnSpPr>
        <p:spPr>
          <a:xfrm>
            <a:off x="2653681" y="4406692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45C76889-B754-4F4A-B886-FA5F18E0DE78}"/>
                  </a:ext>
                </a:extLst>
              </p:cNvPr>
              <p:cNvSpPr/>
              <p:nvPr/>
            </p:nvSpPr>
            <p:spPr>
              <a:xfrm>
                <a:off x="2581932" y="4623038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45C76889-B754-4F4A-B886-FA5F18E0D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32" y="4623038"/>
                <a:ext cx="167230" cy="256668"/>
              </a:xfrm>
              <a:prstGeom prst="roundRect">
                <a:avLst/>
              </a:prstGeom>
              <a:blipFill>
                <a:blip r:embed="rId15"/>
                <a:stretch>
                  <a:fillRect l="-27586" r="-17241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B2ECD09-EF8A-456F-9D5E-391ACC33634C}"/>
              </a:ext>
            </a:extLst>
          </p:cNvPr>
          <p:cNvCxnSpPr>
            <a:cxnSpLocks/>
          </p:cNvCxnSpPr>
          <p:nvPr/>
        </p:nvCxnSpPr>
        <p:spPr>
          <a:xfrm>
            <a:off x="209388" y="4948737"/>
            <a:ext cx="2444293" cy="629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EAF5C17-861B-4A23-A8E2-E605CE3E26E2}"/>
              </a:ext>
            </a:extLst>
          </p:cNvPr>
          <p:cNvCxnSpPr>
            <a:cxnSpLocks/>
            <a:endCxn id="131" idx="4"/>
          </p:cNvCxnSpPr>
          <p:nvPr/>
        </p:nvCxnSpPr>
        <p:spPr>
          <a:xfrm flipV="1">
            <a:off x="1195319" y="4135124"/>
            <a:ext cx="0" cy="8171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1953ABE-6E1C-40E5-8245-B974ECF70A3E}"/>
              </a:ext>
            </a:extLst>
          </p:cNvPr>
          <p:cNvCxnSpPr>
            <a:cxnSpLocks/>
          </p:cNvCxnSpPr>
          <p:nvPr/>
        </p:nvCxnSpPr>
        <p:spPr>
          <a:xfrm>
            <a:off x="1470061" y="4415967"/>
            <a:ext cx="1" cy="53533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5CA327F6-8D92-427B-97E2-A49CB7D50ACB}"/>
                  </a:ext>
                </a:extLst>
              </p:cNvPr>
              <p:cNvSpPr/>
              <p:nvPr/>
            </p:nvSpPr>
            <p:spPr>
              <a:xfrm>
                <a:off x="1394745" y="4619215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5CA327F6-8D92-427B-97E2-A49CB7D50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745" y="4619215"/>
                <a:ext cx="167230" cy="256668"/>
              </a:xfrm>
              <a:prstGeom prst="roundRect">
                <a:avLst/>
              </a:prstGeom>
              <a:blipFill>
                <a:blip r:embed="rId16"/>
                <a:stretch>
                  <a:fillRect l="-24138" r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318D7ED-5A18-4813-987F-D1347B94CB4A}"/>
                  </a:ext>
                </a:extLst>
              </p:cNvPr>
              <p:cNvSpPr/>
              <p:nvPr/>
            </p:nvSpPr>
            <p:spPr>
              <a:xfrm>
                <a:off x="1111704" y="4619215"/>
                <a:ext cx="167230" cy="256668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318D7ED-5A18-4813-987F-D1347B94C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04" y="4619215"/>
                <a:ext cx="167230" cy="256668"/>
              </a:xfrm>
              <a:prstGeom prst="roundRect">
                <a:avLst/>
              </a:prstGeom>
              <a:blipFill>
                <a:blip r:embed="rId17"/>
                <a:stretch>
                  <a:fillRect l="-23333" r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0BEE1C5-AD4D-44CC-B396-3C80D9BE15D7}"/>
              </a:ext>
            </a:extLst>
          </p:cNvPr>
          <p:cNvCxnSpPr>
            <a:cxnSpLocks/>
            <a:endCxn id="129" idx="2"/>
          </p:cNvCxnSpPr>
          <p:nvPr/>
        </p:nvCxnSpPr>
        <p:spPr>
          <a:xfrm>
            <a:off x="1453733" y="4424131"/>
            <a:ext cx="48951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CD6EA3C-CDCC-497D-878C-C32F1C562173}"/>
              </a:ext>
            </a:extLst>
          </p:cNvPr>
          <p:cNvCxnSpPr>
            <a:cxnSpLocks/>
          </p:cNvCxnSpPr>
          <p:nvPr/>
        </p:nvCxnSpPr>
        <p:spPr>
          <a:xfrm>
            <a:off x="3213357" y="4933413"/>
            <a:ext cx="108968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BA3F18E-845E-41D4-9087-8D6281E986C2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2637353" y="4406692"/>
            <a:ext cx="445377" cy="816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A10756D-B83D-4B1C-83C3-F526849B7B08}"/>
              </a:ext>
            </a:extLst>
          </p:cNvPr>
          <p:cNvCxnSpPr>
            <a:cxnSpLocks/>
          </p:cNvCxnSpPr>
          <p:nvPr/>
        </p:nvCxnSpPr>
        <p:spPr>
          <a:xfrm>
            <a:off x="230647" y="3984053"/>
            <a:ext cx="407239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F87A73E-452E-4F79-9D7D-A0B54CB76FB5}"/>
              </a:ext>
            </a:extLst>
          </p:cNvPr>
          <p:cNvCxnSpPr>
            <a:cxnSpLocks/>
          </p:cNvCxnSpPr>
          <p:nvPr/>
        </p:nvCxnSpPr>
        <p:spPr>
          <a:xfrm>
            <a:off x="3213358" y="3984053"/>
            <a:ext cx="0" cy="95797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4301199-F285-4148-BC38-CDAC24C5132D}"/>
              </a:ext>
            </a:extLst>
          </p:cNvPr>
          <p:cNvSpPr/>
          <p:nvPr/>
        </p:nvSpPr>
        <p:spPr>
          <a:xfrm>
            <a:off x="3082730" y="4280835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7BBF5E5-D521-44B4-A7B0-C8C4AB32DF66}"/>
              </a:ext>
            </a:extLst>
          </p:cNvPr>
          <p:cNvSpPr/>
          <p:nvPr/>
        </p:nvSpPr>
        <p:spPr>
          <a:xfrm>
            <a:off x="1943243" y="4298274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E947D98-C05E-4B89-9915-1677176FCAFD}"/>
              </a:ext>
            </a:extLst>
          </p:cNvPr>
          <p:cNvSpPr/>
          <p:nvPr/>
        </p:nvSpPr>
        <p:spPr>
          <a:xfrm>
            <a:off x="1948994" y="3882988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0336D6C-1F88-4799-B1F9-52B7DE774F88}"/>
              </a:ext>
            </a:extLst>
          </p:cNvPr>
          <p:cNvSpPr/>
          <p:nvPr/>
        </p:nvSpPr>
        <p:spPr>
          <a:xfrm>
            <a:off x="1069462" y="3883411"/>
            <a:ext cx="251713" cy="251713"/>
          </a:xfrm>
          <a:prstGeom prst="ellipse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43388AD9-8EA6-4C38-9D8C-398FAD6A9C4A}"/>
              </a:ext>
            </a:extLst>
          </p:cNvPr>
          <p:cNvSpPr/>
          <p:nvPr/>
        </p:nvSpPr>
        <p:spPr>
          <a:xfrm>
            <a:off x="2854070" y="4055400"/>
            <a:ext cx="714698" cy="190317"/>
          </a:xfrm>
          <a:prstGeom prst="roundRect">
            <a:avLst/>
          </a:prstGeom>
          <a:solidFill>
            <a:srgbClr val="EB9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60BF7A9-F5DE-4664-9A90-81860127B90D}"/>
                  </a:ext>
                </a:extLst>
              </p:cNvPr>
              <p:cNvSpPr txBox="1"/>
              <p:nvPr/>
            </p:nvSpPr>
            <p:spPr>
              <a:xfrm>
                <a:off x="3989039" y="3631881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60BF7A9-F5DE-4664-9A90-81860127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39" y="3631881"/>
                <a:ext cx="255070" cy="276999"/>
              </a:xfrm>
              <a:prstGeom prst="rect">
                <a:avLst/>
              </a:prstGeom>
              <a:blipFill>
                <a:blip r:embed="rId18"/>
                <a:stretch>
                  <a:fillRect l="-14286" r="-714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3C9FA6C-80F2-47E3-B69C-3389354034C8}"/>
                  </a:ext>
                </a:extLst>
              </p:cNvPr>
              <p:cNvSpPr txBox="1"/>
              <p:nvPr/>
            </p:nvSpPr>
            <p:spPr>
              <a:xfrm>
                <a:off x="7493849" y="3631881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3C9FA6C-80F2-47E3-B69C-33893540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49" y="3631881"/>
                <a:ext cx="260391" cy="276999"/>
              </a:xfrm>
              <a:prstGeom prst="rect">
                <a:avLst/>
              </a:prstGeom>
              <a:blipFill>
                <a:blip r:embed="rId19"/>
                <a:stretch>
                  <a:fillRect l="-11628" r="-930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02C1E9D-6602-4828-AE94-41657012E82E}"/>
                  </a:ext>
                </a:extLst>
              </p:cNvPr>
              <p:cNvSpPr txBox="1"/>
              <p:nvPr/>
            </p:nvSpPr>
            <p:spPr>
              <a:xfrm>
                <a:off x="11259114" y="3631880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02C1E9D-6602-4828-AE94-41657012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114" y="3631880"/>
                <a:ext cx="260391" cy="276999"/>
              </a:xfrm>
              <a:prstGeom prst="rect">
                <a:avLst/>
              </a:prstGeom>
              <a:blipFill>
                <a:blip r:embed="rId20"/>
                <a:stretch>
                  <a:fillRect l="-11628" r="-697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FA98D46-7042-4380-8B4E-587C73D93622}"/>
              </a:ext>
            </a:extLst>
          </p:cNvPr>
          <p:cNvCxnSpPr>
            <a:cxnSpLocks/>
          </p:cNvCxnSpPr>
          <p:nvPr/>
        </p:nvCxnSpPr>
        <p:spPr>
          <a:xfrm flipH="1">
            <a:off x="230648" y="2557924"/>
            <a:ext cx="1128885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E08CE06-52CF-4CE8-9165-1D395B433252}"/>
              </a:ext>
            </a:extLst>
          </p:cNvPr>
          <p:cNvCxnSpPr>
            <a:cxnSpLocks/>
          </p:cNvCxnSpPr>
          <p:nvPr/>
        </p:nvCxnSpPr>
        <p:spPr>
          <a:xfrm flipH="1">
            <a:off x="83540" y="4242902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D0EC6A5-61CF-4A1A-827D-9CFB05196FCD}"/>
              </a:ext>
            </a:extLst>
          </p:cNvPr>
          <p:cNvCxnSpPr>
            <a:cxnSpLocks/>
          </p:cNvCxnSpPr>
          <p:nvPr/>
        </p:nvCxnSpPr>
        <p:spPr>
          <a:xfrm flipH="1">
            <a:off x="1102160" y="3770379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CE98CAD-4B81-4C03-AFCD-83AC14AACFEE}"/>
              </a:ext>
            </a:extLst>
          </p:cNvPr>
          <p:cNvCxnSpPr>
            <a:cxnSpLocks/>
          </p:cNvCxnSpPr>
          <p:nvPr/>
        </p:nvCxnSpPr>
        <p:spPr>
          <a:xfrm flipH="1">
            <a:off x="2177538" y="3770379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FEB36EB-6F1C-4842-A947-CCC50392B2F0}"/>
              </a:ext>
            </a:extLst>
          </p:cNvPr>
          <p:cNvCxnSpPr>
            <a:cxnSpLocks/>
          </p:cNvCxnSpPr>
          <p:nvPr/>
        </p:nvCxnSpPr>
        <p:spPr>
          <a:xfrm flipH="1">
            <a:off x="3663900" y="4143185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51A30D8-0307-442A-B48B-C471D7F2A4EF}"/>
              </a:ext>
            </a:extLst>
          </p:cNvPr>
          <p:cNvCxnSpPr>
            <a:cxnSpLocks/>
          </p:cNvCxnSpPr>
          <p:nvPr/>
        </p:nvCxnSpPr>
        <p:spPr>
          <a:xfrm flipH="1">
            <a:off x="4663537" y="3770379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6FAC8DD-2DB5-4774-B0C9-26F0853D597B}"/>
              </a:ext>
            </a:extLst>
          </p:cNvPr>
          <p:cNvCxnSpPr>
            <a:cxnSpLocks/>
          </p:cNvCxnSpPr>
          <p:nvPr/>
        </p:nvCxnSpPr>
        <p:spPr>
          <a:xfrm flipH="1">
            <a:off x="5677168" y="3770379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D9E13A6-3F0C-4F2A-9FA9-D2BD394159DA}"/>
              </a:ext>
            </a:extLst>
          </p:cNvPr>
          <p:cNvCxnSpPr>
            <a:cxnSpLocks/>
          </p:cNvCxnSpPr>
          <p:nvPr/>
        </p:nvCxnSpPr>
        <p:spPr>
          <a:xfrm flipH="1">
            <a:off x="7179633" y="4187931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1ED9AD3-2E09-4D60-85C6-B675D4DB5124}"/>
              </a:ext>
            </a:extLst>
          </p:cNvPr>
          <p:cNvCxnSpPr>
            <a:cxnSpLocks/>
          </p:cNvCxnSpPr>
          <p:nvPr/>
        </p:nvCxnSpPr>
        <p:spPr>
          <a:xfrm flipH="1">
            <a:off x="8179270" y="3770379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8B67C0E-E29E-4F8E-9BA9-3AD50DCECB65}"/>
              </a:ext>
            </a:extLst>
          </p:cNvPr>
          <p:cNvCxnSpPr>
            <a:cxnSpLocks/>
          </p:cNvCxnSpPr>
          <p:nvPr/>
        </p:nvCxnSpPr>
        <p:spPr>
          <a:xfrm flipH="1">
            <a:off x="9235533" y="3770379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F7DAECA-939C-4B9C-8F3F-0F20264633B8}"/>
              </a:ext>
            </a:extLst>
          </p:cNvPr>
          <p:cNvCxnSpPr>
            <a:cxnSpLocks/>
          </p:cNvCxnSpPr>
          <p:nvPr/>
        </p:nvCxnSpPr>
        <p:spPr>
          <a:xfrm flipH="1">
            <a:off x="10228593" y="3770379"/>
            <a:ext cx="91963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903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07AB-1F7C-40BB-A6F2-A66B31B6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LSTMs: 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28E5-9A28-4778-A958-0C6B02DDD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Maintain a </a:t>
            </a:r>
            <a:r>
              <a:rPr lang="en-US" b="1" dirty="0"/>
              <a:t>separate cell state </a:t>
            </a:r>
            <a:r>
              <a:rPr lang="en-US" dirty="0"/>
              <a:t>from what is outputted</a:t>
            </a:r>
          </a:p>
          <a:p>
            <a:pPr marL="514350" indent="-514350">
              <a:buAutoNum type="arabicPeriod"/>
            </a:pPr>
            <a:r>
              <a:rPr lang="en-US" dirty="0"/>
              <a:t>Use </a:t>
            </a:r>
            <a:r>
              <a:rPr lang="en-US" b="1" dirty="0"/>
              <a:t>gates</a:t>
            </a:r>
            <a:r>
              <a:rPr lang="en-US" dirty="0"/>
              <a:t> to control the </a:t>
            </a:r>
            <a:r>
              <a:rPr lang="en-US" b="1" dirty="0"/>
              <a:t>flow of information</a:t>
            </a:r>
          </a:p>
          <a:p>
            <a:pPr lvl="1"/>
            <a:r>
              <a:rPr lang="en-US" b="1" dirty="0"/>
              <a:t>Forget </a:t>
            </a:r>
            <a:r>
              <a:rPr lang="en-US" dirty="0"/>
              <a:t>gate gets rid of irrelevant information</a:t>
            </a:r>
          </a:p>
          <a:p>
            <a:pPr lvl="1"/>
            <a:r>
              <a:rPr lang="en-US" b="1" dirty="0"/>
              <a:t>Store </a:t>
            </a:r>
            <a:r>
              <a:rPr lang="en-US" dirty="0"/>
              <a:t>relevant information from current input</a:t>
            </a:r>
          </a:p>
          <a:p>
            <a:pPr lvl="1"/>
            <a:r>
              <a:rPr lang="en-US" dirty="0"/>
              <a:t>Selectively </a:t>
            </a:r>
            <a:r>
              <a:rPr lang="en-US" b="1" dirty="0"/>
              <a:t>update</a:t>
            </a:r>
            <a:r>
              <a:rPr lang="en-US" dirty="0"/>
              <a:t> cell state</a:t>
            </a:r>
          </a:p>
          <a:p>
            <a:pPr lvl="1"/>
            <a:r>
              <a:rPr lang="en-US" b="1" dirty="0"/>
              <a:t>Output </a:t>
            </a:r>
            <a:r>
              <a:rPr lang="en-US" dirty="0"/>
              <a:t>gate returns a filtered version of cell state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Backpropagation through time with </a:t>
            </a:r>
            <a:r>
              <a:rPr lang="en-US" b="1" dirty="0"/>
              <a:t>uninterrupted gradient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725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FCA1-FF45-4A14-84C1-D4A4ABCF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RNN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53362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9391-F216-4039-8F58-3C7FCF81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Task: Music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6A93-6E7A-41D4-BC53-A8C7616F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98454"/>
            <a:ext cx="5881382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Input: </a:t>
            </a:r>
            <a:r>
              <a:rPr lang="en-US" dirty="0"/>
              <a:t>sheet music</a:t>
            </a:r>
          </a:p>
          <a:p>
            <a:pPr marL="0" indent="0" algn="ctr">
              <a:buNone/>
            </a:pPr>
            <a:r>
              <a:rPr lang="en-US" b="1" dirty="0"/>
              <a:t>Output: </a:t>
            </a:r>
            <a:r>
              <a:rPr lang="en-US" dirty="0"/>
              <a:t>next character in sheet music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621DE2-844A-4D94-9ABB-86064018EB96}"/>
              </a:ext>
            </a:extLst>
          </p:cNvPr>
          <p:cNvSpPr/>
          <p:nvPr/>
        </p:nvSpPr>
        <p:spPr>
          <a:xfrm>
            <a:off x="1899770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78209A-3B34-4CAA-80A4-69E31D4C6278}"/>
              </a:ext>
            </a:extLst>
          </p:cNvPr>
          <p:cNvCxnSpPr>
            <a:stCxn id="5" idx="3"/>
          </p:cNvCxnSpPr>
          <p:nvPr/>
        </p:nvCxnSpPr>
        <p:spPr>
          <a:xfrm>
            <a:off x="2499803" y="4013062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B62CBC-6628-4F38-B1D8-1161A9131394}"/>
              </a:ext>
            </a:extLst>
          </p:cNvPr>
          <p:cNvSpPr/>
          <p:nvPr/>
        </p:nvSpPr>
        <p:spPr>
          <a:xfrm>
            <a:off x="2993870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600EFB-A82A-46F7-9E52-6F56893FB311}"/>
              </a:ext>
            </a:extLst>
          </p:cNvPr>
          <p:cNvCxnSpPr>
            <a:stCxn id="7" idx="3"/>
          </p:cNvCxnSpPr>
          <p:nvPr/>
        </p:nvCxnSpPr>
        <p:spPr>
          <a:xfrm>
            <a:off x="3593903" y="4013062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597297-7DAE-4DC8-9444-3B681EE9078F}"/>
              </a:ext>
            </a:extLst>
          </p:cNvPr>
          <p:cNvSpPr/>
          <p:nvPr/>
        </p:nvSpPr>
        <p:spPr>
          <a:xfrm>
            <a:off x="4069106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634E71-19FF-4382-899E-00232B99EF8B}"/>
              </a:ext>
            </a:extLst>
          </p:cNvPr>
          <p:cNvSpPr/>
          <p:nvPr/>
        </p:nvSpPr>
        <p:spPr>
          <a:xfrm>
            <a:off x="4064806" y="2370126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B4D3D9-311C-4286-8215-1B08AAACD3F9}"/>
              </a:ext>
            </a:extLst>
          </p:cNvPr>
          <p:cNvCxnSpPr>
            <a:cxnSpLocks/>
          </p:cNvCxnSpPr>
          <p:nvPr/>
        </p:nvCxnSpPr>
        <p:spPr>
          <a:xfrm flipH="1" flipV="1">
            <a:off x="2203553" y="4535191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3B8CDE-4F2E-4BCE-B7C1-978FCB9FFE2B}"/>
              </a:ext>
            </a:extLst>
          </p:cNvPr>
          <p:cNvCxnSpPr>
            <a:cxnSpLocks/>
          </p:cNvCxnSpPr>
          <p:nvPr/>
        </p:nvCxnSpPr>
        <p:spPr>
          <a:xfrm flipH="1" flipV="1">
            <a:off x="3293464" y="4541193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4360FE-1E9C-40AE-BDA6-7E798AF20434}"/>
              </a:ext>
            </a:extLst>
          </p:cNvPr>
          <p:cNvCxnSpPr>
            <a:cxnSpLocks/>
          </p:cNvCxnSpPr>
          <p:nvPr/>
        </p:nvCxnSpPr>
        <p:spPr>
          <a:xfrm flipH="1" flipV="1">
            <a:off x="4369123" y="4535191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B475BF-52D1-4E26-A324-72DACB179D17}"/>
              </a:ext>
            </a:extLst>
          </p:cNvPr>
          <p:cNvSpPr/>
          <p:nvPr/>
        </p:nvSpPr>
        <p:spPr>
          <a:xfrm>
            <a:off x="1913612" y="5092580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6AD6B9-C0C4-42C6-B1E0-149CC0CFECA4}"/>
              </a:ext>
            </a:extLst>
          </p:cNvPr>
          <p:cNvSpPr/>
          <p:nvPr/>
        </p:nvSpPr>
        <p:spPr>
          <a:xfrm>
            <a:off x="3003523" y="5098582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EEFE74-61C5-43B5-9986-99865B9B9228}"/>
              </a:ext>
            </a:extLst>
          </p:cNvPr>
          <p:cNvSpPr/>
          <p:nvPr/>
        </p:nvSpPr>
        <p:spPr>
          <a:xfrm>
            <a:off x="4079182" y="5092580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F20CB-32DD-4C1B-B255-55B132937607}"/>
              </a:ext>
            </a:extLst>
          </p:cNvPr>
          <p:cNvCxnSpPr>
            <a:cxnSpLocks/>
          </p:cNvCxnSpPr>
          <p:nvPr/>
        </p:nvCxnSpPr>
        <p:spPr>
          <a:xfrm flipH="1" flipV="1">
            <a:off x="4361934" y="2983877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AF0E68-874E-49C0-BE92-1AF8B17444CD}"/>
              </a:ext>
            </a:extLst>
          </p:cNvPr>
          <p:cNvSpPr/>
          <p:nvPr/>
        </p:nvSpPr>
        <p:spPr>
          <a:xfrm>
            <a:off x="824533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9B97C7-E01C-47A4-B193-FEAFE4061EFF}"/>
              </a:ext>
            </a:extLst>
          </p:cNvPr>
          <p:cNvCxnSpPr>
            <a:stCxn id="18" idx="3"/>
          </p:cNvCxnSpPr>
          <p:nvPr/>
        </p:nvCxnSpPr>
        <p:spPr>
          <a:xfrm>
            <a:off x="1424566" y="4013062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FEE74F-5171-42C8-B04D-F7523D192627}"/>
              </a:ext>
            </a:extLst>
          </p:cNvPr>
          <p:cNvCxnSpPr>
            <a:cxnSpLocks/>
          </p:cNvCxnSpPr>
          <p:nvPr/>
        </p:nvCxnSpPr>
        <p:spPr>
          <a:xfrm flipH="1" flipV="1">
            <a:off x="1128316" y="4535191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E799EE-A6ED-4293-8CEE-5D39B4BDBC72}"/>
              </a:ext>
            </a:extLst>
          </p:cNvPr>
          <p:cNvSpPr/>
          <p:nvPr/>
        </p:nvSpPr>
        <p:spPr>
          <a:xfrm>
            <a:off x="838375" y="5092580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9FF71F-879A-47AD-9D24-768B308DB99A}"/>
              </a:ext>
            </a:extLst>
          </p:cNvPr>
          <p:cNvSpPr/>
          <p:nvPr/>
        </p:nvSpPr>
        <p:spPr>
          <a:xfrm>
            <a:off x="2973831" y="2367388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512870-00DB-4115-A748-9568D114D209}"/>
              </a:ext>
            </a:extLst>
          </p:cNvPr>
          <p:cNvCxnSpPr>
            <a:cxnSpLocks/>
          </p:cNvCxnSpPr>
          <p:nvPr/>
        </p:nvCxnSpPr>
        <p:spPr>
          <a:xfrm flipH="1" flipV="1">
            <a:off x="3270959" y="2981139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BB37D71-AEB6-45C1-A94B-9F41E48EA003}"/>
              </a:ext>
            </a:extLst>
          </p:cNvPr>
          <p:cNvSpPr/>
          <p:nvPr/>
        </p:nvSpPr>
        <p:spPr>
          <a:xfrm>
            <a:off x="1922779" y="2367388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FAD8B2-8320-45EF-A40B-C76CD59F45EA}"/>
              </a:ext>
            </a:extLst>
          </p:cNvPr>
          <p:cNvCxnSpPr>
            <a:cxnSpLocks/>
          </p:cNvCxnSpPr>
          <p:nvPr/>
        </p:nvCxnSpPr>
        <p:spPr>
          <a:xfrm flipH="1" flipV="1">
            <a:off x="2219907" y="2981139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4BF77FE-DF08-43BC-8DAF-1FBA8A1DA237}"/>
              </a:ext>
            </a:extLst>
          </p:cNvPr>
          <p:cNvSpPr/>
          <p:nvPr/>
        </p:nvSpPr>
        <p:spPr>
          <a:xfrm>
            <a:off x="832776" y="2347894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860F8C-F9E2-46C8-AD1E-DE8FE0FE3692}"/>
              </a:ext>
            </a:extLst>
          </p:cNvPr>
          <p:cNvCxnSpPr>
            <a:cxnSpLocks/>
          </p:cNvCxnSpPr>
          <p:nvPr/>
        </p:nvCxnSpPr>
        <p:spPr>
          <a:xfrm flipH="1" flipV="1">
            <a:off x="1129904" y="2961645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0AF7799-AB30-4EBD-8819-32752A7B254B}"/>
              </a:ext>
            </a:extLst>
          </p:cNvPr>
          <p:cNvSpPr txBox="1"/>
          <p:nvPr/>
        </p:nvSpPr>
        <p:spPr>
          <a:xfrm>
            <a:off x="898358" y="193307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F#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C2187-8221-41DF-ABA9-A41A5F631FE5}"/>
              </a:ext>
            </a:extLst>
          </p:cNvPr>
          <p:cNvSpPr txBox="1"/>
          <p:nvPr/>
        </p:nvSpPr>
        <p:spPr>
          <a:xfrm>
            <a:off x="1978375" y="196721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A7CBE-4D7A-426D-8D6D-F9AE70D29743}"/>
              </a:ext>
            </a:extLst>
          </p:cNvPr>
          <p:cNvSpPr txBox="1"/>
          <p:nvPr/>
        </p:nvSpPr>
        <p:spPr>
          <a:xfrm>
            <a:off x="3058392" y="196121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6E091-AD07-41AC-A576-F7EEE4C404AC}"/>
              </a:ext>
            </a:extLst>
          </p:cNvPr>
          <p:cNvSpPr txBox="1"/>
          <p:nvPr/>
        </p:nvSpPr>
        <p:spPr>
          <a:xfrm>
            <a:off x="4140522" y="196121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6B96EF-764B-4554-A79B-4F024A278D3E}"/>
              </a:ext>
            </a:extLst>
          </p:cNvPr>
          <p:cNvSpPr txBox="1"/>
          <p:nvPr/>
        </p:nvSpPr>
        <p:spPr>
          <a:xfrm>
            <a:off x="4147710" y="573243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00C3DA-535E-4325-9216-ECD4B847B94B}"/>
              </a:ext>
            </a:extLst>
          </p:cNvPr>
          <p:cNvSpPr txBox="1"/>
          <p:nvPr/>
        </p:nvSpPr>
        <p:spPr>
          <a:xfrm>
            <a:off x="3064864" y="573243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64DC6F-242C-488F-B2CE-9F8BA467B856}"/>
              </a:ext>
            </a:extLst>
          </p:cNvPr>
          <p:cNvSpPr txBox="1"/>
          <p:nvPr/>
        </p:nvSpPr>
        <p:spPr>
          <a:xfrm>
            <a:off x="1970621" y="573243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F#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E25FA0-984D-47D5-8792-653E9CC68BF9}"/>
              </a:ext>
            </a:extLst>
          </p:cNvPr>
          <p:cNvSpPr txBox="1"/>
          <p:nvPr/>
        </p:nvSpPr>
        <p:spPr>
          <a:xfrm>
            <a:off x="908657" y="572982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</a:p>
        </p:txBody>
      </p:sp>
      <p:pic>
        <p:nvPicPr>
          <p:cNvPr id="28" name="bandicam 2020-12-14 12-12-32-2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1599" y="2738145"/>
            <a:ext cx="5776892" cy="32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7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A7A3-6D22-4F01-82B5-3D2E9269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Task: Sentiment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4C32-E902-45DB-8934-D769E6A6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0442" y="2318478"/>
            <a:ext cx="6163811" cy="1110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Input: </a:t>
            </a:r>
            <a:r>
              <a:rPr lang="en-US" sz="2400" dirty="0"/>
              <a:t>sequence of words</a:t>
            </a:r>
          </a:p>
          <a:p>
            <a:pPr marL="0" indent="0">
              <a:buNone/>
            </a:pPr>
            <a:r>
              <a:rPr lang="en-US" sz="2400" b="1" dirty="0"/>
              <a:t>Output: </a:t>
            </a:r>
            <a:r>
              <a:rPr lang="en-US" sz="2400" dirty="0"/>
              <a:t>probability of having positive sentiment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0A3D7-7053-4949-8F7C-912DA5C7ED80}"/>
              </a:ext>
            </a:extLst>
          </p:cNvPr>
          <p:cNvSpPr txBox="1"/>
          <p:nvPr/>
        </p:nvSpPr>
        <p:spPr>
          <a:xfrm>
            <a:off x="3853541" y="1815150"/>
            <a:ext cx="129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</a:t>
            </a:r>
          </a:p>
          <a:p>
            <a:r>
              <a:rPr lang="en-US" dirty="0"/>
              <a:t>&lt;positive&gt;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DC1FD-EE54-464A-8D73-42A842ACB854}"/>
              </a:ext>
            </a:extLst>
          </p:cNvPr>
          <p:cNvSpPr txBox="1"/>
          <p:nvPr/>
        </p:nvSpPr>
        <p:spPr>
          <a:xfrm>
            <a:off x="974785" y="5822830"/>
            <a:ext cx="43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90506-4D4C-4BC7-93CE-A481A18490E5}"/>
              </a:ext>
            </a:extLst>
          </p:cNvPr>
          <p:cNvSpPr txBox="1"/>
          <p:nvPr/>
        </p:nvSpPr>
        <p:spPr>
          <a:xfrm>
            <a:off x="1897811" y="5822830"/>
            <a:ext cx="110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B3871-F7FA-48A6-AE07-07E84F559AE4}"/>
              </a:ext>
            </a:extLst>
          </p:cNvPr>
          <p:cNvSpPr txBox="1"/>
          <p:nvPr/>
        </p:nvSpPr>
        <p:spPr>
          <a:xfrm>
            <a:off x="3001992" y="5822830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31A7C-D86D-415E-B785-732BE2C21715}"/>
              </a:ext>
            </a:extLst>
          </p:cNvPr>
          <p:cNvSpPr txBox="1"/>
          <p:nvPr/>
        </p:nvSpPr>
        <p:spPr>
          <a:xfrm>
            <a:off x="4054415" y="5822830"/>
            <a:ext cx="86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3727CA-709C-47C0-A3A8-22B8CB5B6138}"/>
              </a:ext>
            </a:extLst>
          </p:cNvPr>
          <p:cNvSpPr/>
          <p:nvPr/>
        </p:nvSpPr>
        <p:spPr>
          <a:xfrm>
            <a:off x="5612235" y="3565321"/>
            <a:ext cx="6241409" cy="491469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Loss = </a:t>
            </a:r>
            <a:r>
              <a:rPr lang="en-US" dirty="0" err="1"/>
              <a:t>tf.nn.softmax_cross_entropy_with_logits</a:t>
            </a:r>
            <a:r>
              <a:rPr lang="en-US" dirty="0"/>
              <a:t>(y, predicted)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F88BF4-4C82-4D6B-85CE-309D087EF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26" y="3631969"/>
            <a:ext cx="396274" cy="35817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9479D1-41A7-4279-90B4-56C6205968B0}"/>
              </a:ext>
            </a:extLst>
          </p:cNvPr>
          <p:cNvSpPr/>
          <p:nvPr/>
        </p:nvSpPr>
        <p:spPr>
          <a:xfrm>
            <a:off x="1899770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0206F7-8733-4BC7-BA42-DD8CAC1B3C83}"/>
              </a:ext>
            </a:extLst>
          </p:cNvPr>
          <p:cNvCxnSpPr>
            <a:stCxn id="12" idx="3"/>
          </p:cNvCxnSpPr>
          <p:nvPr/>
        </p:nvCxnSpPr>
        <p:spPr>
          <a:xfrm>
            <a:off x="2499803" y="4013062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D6382E-E091-4331-A134-4EA4AF24A577}"/>
              </a:ext>
            </a:extLst>
          </p:cNvPr>
          <p:cNvSpPr/>
          <p:nvPr/>
        </p:nvSpPr>
        <p:spPr>
          <a:xfrm>
            <a:off x="2993870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69A7E1-61EB-48FC-87F8-7DE919EDF16E}"/>
              </a:ext>
            </a:extLst>
          </p:cNvPr>
          <p:cNvCxnSpPr>
            <a:stCxn id="15" idx="3"/>
          </p:cNvCxnSpPr>
          <p:nvPr/>
        </p:nvCxnSpPr>
        <p:spPr>
          <a:xfrm>
            <a:off x="3593903" y="4013062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13DBE3-301E-4EB1-ABFF-BFAF9C9483BE}"/>
              </a:ext>
            </a:extLst>
          </p:cNvPr>
          <p:cNvSpPr/>
          <p:nvPr/>
        </p:nvSpPr>
        <p:spPr>
          <a:xfrm>
            <a:off x="4069106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8FC4F7-FFF2-43F2-AFDE-34CB9F4A80B9}"/>
              </a:ext>
            </a:extLst>
          </p:cNvPr>
          <p:cNvSpPr/>
          <p:nvPr/>
        </p:nvSpPr>
        <p:spPr>
          <a:xfrm>
            <a:off x="4064806" y="2370126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026233-401B-4118-A88F-64ED6498578F}"/>
              </a:ext>
            </a:extLst>
          </p:cNvPr>
          <p:cNvCxnSpPr>
            <a:cxnSpLocks/>
          </p:cNvCxnSpPr>
          <p:nvPr/>
        </p:nvCxnSpPr>
        <p:spPr>
          <a:xfrm flipH="1" flipV="1">
            <a:off x="2203553" y="4535191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B03FA0-9698-425F-ABDE-02D500DCAC6D}"/>
              </a:ext>
            </a:extLst>
          </p:cNvPr>
          <p:cNvCxnSpPr>
            <a:cxnSpLocks/>
          </p:cNvCxnSpPr>
          <p:nvPr/>
        </p:nvCxnSpPr>
        <p:spPr>
          <a:xfrm flipH="1" flipV="1">
            <a:off x="3293464" y="4541193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0C9891-B0CF-4B1A-9CE0-AE042725EE9C}"/>
              </a:ext>
            </a:extLst>
          </p:cNvPr>
          <p:cNvCxnSpPr>
            <a:cxnSpLocks/>
          </p:cNvCxnSpPr>
          <p:nvPr/>
        </p:nvCxnSpPr>
        <p:spPr>
          <a:xfrm flipH="1" flipV="1">
            <a:off x="4369123" y="4535191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9C864CA-85F2-4372-ACB0-ABA53B27E6E0}"/>
              </a:ext>
            </a:extLst>
          </p:cNvPr>
          <p:cNvSpPr/>
          <p:nvPr/>
        </p:nvSpPr>
        <p:spPr>
          <a:xfrm>
            <a:off x="1913612" y="5092580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B667166-9252-4D42-A826-6D01EF40BFEE}"/>
              </a:ext>
            </a:extLst>
          </p:cNvPr>
          <p:cNvSpPr/>
          <p:nvPr/>
        </p:nvSpPr>
        <p:spPr>
          <a:xfrm>
            <a:off x="3003523" y="5098582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D916C6-990E-4E8C-B9DE-B89CDF090391}"/>
              </a:ext>
            </a:extLst>
          </p:cNvPr>
          <p:cNvSpPr/>
          <p:nvPr/>
        </p:nvSpPr>
        <p:spPr>
          <a:xfrm>
            <a:off x="4079182" y="5092580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AF3EF-7EBA-41F1-8ABF-428A31AF3F81}"/>
              </a:ext>
            </a:extLst>
          </p:cNvPr>
          <p:cNvCxnSpPr>
            <a:cxnSpLocks/>
          </p:cNvCxnSpPr>
          <p:nvPr/>
        </p:nvCxnSpPr>
        <p:spPr>
          <a:xfrm flipH="1" flipV="1">
            <a:off x="4361934" y="2983877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3C255DF-3520-4B64-82B6-3EB80F9C07AD}"/>
              </a:ext>
            </a:extLst>
          </p:cNvPr>
          <p:cNvSpPr/>
          <p:nvPr/>
        </p:nvSpPr>
        <p:spPr>
          <a:xfrm>
            <a:off x="824533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9F0815-4D2B-4C52-AD6A-394ECF5B52DC}"/>
              </a:ext>
            </a:extLst>
          </p:cNvPr>
          <p:cNvCxnSpPr>
            <a:stCxn id="26" idx="3"/>
          </p:cNvCxnSpPr>
          <p:nvPr/>
        </p:nvCxnSpPr>
        <p:spPr>
          <a:xfrm>
            <a:off x="1424566" y="4013062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DE4FB4-C72E-464F-A05F-9C0687576373}"/>
              </a:ext>
            </a:extLst>
          </p:cNvPr>
          <p:cNvCxnSpPr>
            <a:cxnSpLocks/>
          </p:cNvCxnSpPr>
          <p:nvPr/>
        </p:nvCxnSpPr>
        <p:spPr>
          <a:xfrm flipH="1" flipV="1">
            <a:off x="1128316" y="4535191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179CA97-F7CA-4477-87CF-A91BF21C7ADA}"/>
              </a:ext>
            </a:extLst>
          </p:cNvPr>
          <p:cNvSpPr/>
          <p:nvPr/>
        </p:nvSpPr>
        <p:spPr>
          <a:xfrm>
            <a:off x="838375" y="5092580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78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508F57-4DB6-400A-8386-01E3912E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Task: Sentiment Generation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C7177-29E6-45AE-AFCB-9B8166F52EF5}"/>
              </a:ext>
            </a:extLst>
          </p:cNvPr>
          <p:cNvSpPr txBox="1"/>
          <p:nvPr/>
        </p:nvSpPr>
        <p:spPr>
          <a:xfrm>
            <a:off x="3853541" y="1815150"/>
            <a:ext cx="129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</a:t>
            </a:r>
          </a:p>
          <a:p>
            <a:r>
              <a:rPr lang="en-US" dirty="0"/>
              <a:t>&lt;positive&gt;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5B60E-AA9F-4FD6-9A9B-A0B9E162708E}"/>
              </a:ext>
            </a:extLst>
          </p:cNvPr>
          <p:cNvSpPr txBox="1"/>
          <p:nvPr/>
        </p:nvSpPr>
        <p:spPr>
          <a:xfrm>
            <a:off x="974785" y="5822830"/>
            <a:ext cx="43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A0B52-1142-4E2D-8BE0-1994462CA73C}"/>
              </a:ext>
            </a:extLst>
          </p:cNvPr>
          <p:cNvSpPr txBox="1"/>
          <p:nvPr/>
        </p:nvSpPr>
        <p:spPr>
          <a:xfrm>
            <a:off x="1897811" y="5822830"/>
            <a:ext cx="110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807A0-BD82-4F61-811B-F6C171E89D5E}"/>
              </a:ext>
            </a:extLst>
          </p:cNvPr>
          <p:cNvSpPr txBox="1"/>
          <p:nvPr/>
        </p:nvSpPr>
        <p:spPr>
          <a:xfrm>
            <a:off x="3001992" y="5822830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3850A-C5D9-4006-BA8B-161E86945CC3}"/>
              </a:ext>
            </a:extLst>
          </p:cNvPr>
          <p:cNvSpPr txBox="1"/>
          <p:nvPr/>
        </p:nvSpPr>
        <p:spPr>
          <a:xfrm>
            <a:off x="4054415" y="5822830"/>
            <a:ext cx="86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Class!</a:t>
            </a:r>
          </a:p>
        </p:txBody>
      </p:sp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B1687A6-922C-4213-8FFF-6AF148C93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1" b="99057" l="0" r="98953">
                        <a14:foregroundMark x1="39965" y1="24717" x2="24782" y2="26792"/>
                        <a14:foregroundMark x1="24782" y1="26792" x2="16928" y2="50377"/>
                        <a14:foregroundMark x1="16928" y1="50377" x2="19023" y2="81509"/>
                        <a14:foregroundMark x1="19023" y1="81509" x2="27051" y2="96226"/>
                        <a14:foregroundMark x1="27051" y1="96226" x2="84468" y2="92264"/>
                        <a14:foregroundMark x1="84468" y1="92264" x2="95113" y2="52264"/>
                        <a14:foregroundMark x1="95113" y1="52264" x2="68935" y2="9245"/>
                        <a14:foregroundMark x1="58668" y1="5511" x2="58419" y2="5420"/>
                        <a14:foregroundMark x1="68935" y1="9245" x2="59019" y2="5638"/>
                        <a14:foregroundMark x1="47423" y1="19766" x2="41012" y2="58868"/>
                        <a14:foregroundMark x1="47711" y1="18009" x2="47499" y2="19304"/>
                        <a14:foregroundMark x1="41012" y1="58868" x2="41012" y2="80377"/>
                        <a14:foregroundMark x1="41012" y1="80377" x2="60558" y2="67925"/>
                        <a14:foregroundMark x1="60558" y1="67925" x2="65969" y2="40189"/>
                        <a14:foregroundMark x1="65969" y1="40189" x2="55497" y2="18868"/>
                        <a14:foregroundMark x1="45503" y1="17809" x2="19895" y2="15094"/>
                        <a14:foregroundMark x1="46582" y1="17923" x2="45858" y2="17846"/>
                        <a14:foregroundMark x1="48036" y1="18077" x2="47617" y2="18033"/>
                        <a14:foregroundMark x1="50206" y1="18307" x2="49748" y2="18258"/>
                        <a14:foregroundMark x1="55497" y1="18868" x2="50780" y2="18368"/>
                        <a14:foregroundMark x1="19895" y1="15094" x2="873" y2="20000"/>
                        <a14:foregroundMark x1="873" y1="20000" x2="75044" y2="77925"/>
                        <a14:foregroundMark x1="75044" y1="77925" x2="74520" y2="33019"/>
                        <a14:foregroundMark x1="74520" y1="33019" x2="53238" y2="16638"/>
                        <a14:foregroundMark x1="18644" y1="11578" x2="16405" y2="11887"/>
                        <a14:foregroundMark x1="24918" y1="10713" x2="21179" y2="11229"/>
                        <a14:foregroundMark x1="35847" y1="9207" x2="26196" y2="10537"/>
                        <a14:foregroundMark x1="16405" y1="11887" x2="5585" y2="30000"/>
                        <a14:foregroundMark x1="5585" y1="30000" x2="7155" y2="43208"/>
                        <a14:foregroundMark x1="7155" y1="43208" x2="10471" y2="47547"/>
                        <a14:foregroundMark x1="37522" y1="18868" x2="24258" y2="31509"/>
                        <a14:foregroundMark x1="24258" y1="31509" x2="22688" y2="47170"/>
                        <a14:foregroundMark x1="22688" y1="47170" x2="39092" y2="53019"/>
                        <a14:foregroundMark x1="39092" y1="53019" x2="41536" y2="51887"/>
                        <a14:foregroundMark x1="35358" y1="8582" x2="26876" y2="17170"/>
                        <a14:foregroundMark x1="26876" y1="17170" x2="20070" y2="37925"/>
                        <a14:foregroundMark x1="20070" y1="37925" x2="27923" y2="48868"/>
                        <a14:foregroundMark x1="27923" y1="48868" x2="32112" y2="44717"/>
                        <a14:foregroundMark x1="13787" y1="12642" x2="10646" y2="33585"/>
                        <a14:foregroundMark x1="10646" y1="33585" x2="10646" y2="33585"/>
                        <a14:foregroundMark x1="7155" y1="14528" x2="6457" y2="26981"/>
                        <a14:foregroundMark x1="6457" y1="26981" x2="9250" y2="33962"/>
                        <a14:foregroundMark x1="6632" y1="11321" x2="5759" y2="51321"/>
                        <a14:foregroundMark x1="5759" y1="51321" x2="5759" y2="51321"/>
                        <a14:foregroundMark x1="4538" y1="16038" x2="10471" y2="79057"/>
                        <a14:foregroundMark x1="12914" y1="30755" x2="16056" y2="81698"/>
                        <a14:foregroundMark x1="16056" y1="81698" x2="17452" y2="80000"/>
                        <a14:foregroundMark x1="31414" y1="29057" x2="5061" y2="83585"/>
                        <a14:foregroundMark x1="7330" y1="87547" x2="19372" y2="95094"/>
                        <a14:foregroundMark x1="19372" y1="95094" x2="36126" y2="95660"/>
                        <a14:foregroundMark x1="36126" y1="95660" x2="58813" y2="92264"/>
                        <a14:foregroundMark x1="62827" y1="84717" x2="1222" y2="99245"/>
                        <a14:foregroundMark x1="91798" y1="50189" x2="94764" y2="95660"/>
                        <a14:foregroundMark x1="85689" y1="54151" x2="85689" y2="76604"/>
                        <a14:foregroundMark x1="85689" y1="76604" x2="90052" y2="89057"/>
                        <a14:foregroundMark x1="90052" y1="89057" x2="90401" y2="89057"/>
                        <a14:foregroundMark x1="82548" y1="47547" x2="26353" y2="88491"/>
                        <a14:foregroundMark x1="33682" y1="40566" x2="58639" y2="61132"/>
                        <a14:foregroundMark x1="58639" y1="61132" x2="73997" y2="65660"/>
                        <a14:foregroundMark x1="73997" y1="65660" x2="80105" y2="64528"/>
                        <a14:foregroundMark x1="78709" y1="27925" x2="50087" y2="50000"/>
                        <a14:foregroundMark x1="50087" y1="50000" x2="12216" y2="61321"/>
                        <a14:foregroundMark x1="37696" y1="36792" x2="55846" y2="44528"/>
                        <a14:foregroundMark x1="55846" y1="44528" x2="69634" y2="41132"/>
                        <a14:foregroundMark x1="69634" y1="41132" x2="72949" y2="36792"/>
                        <a14:foregroundMark x1="73822" y1="25849" x2="33857" y2="60377"/>
                        <a14:foregroundMark x1="33857" y1="60377" x2="30716" y2="59811"/>
                        <a14:foregroundMark x1="32112" y1="38113" x2="50436" y2="58868"/>
                        <a14:foregroundMark x1="50436" y1="58868" x2="65445" y2="60755"/>
                        <a14:foregroundMark x1="65445" y1="60755" x2="67016" y2="57925"/>
                        <a14:foregroundMark x1="62827" y1="31509" x2="50611" y2="60000"/>
                        <a14:foregroundMark x1="50611" y1="60000" x2="42757" y2="66792"/>
                        <a14:foregroundMark x1="49389" y1="33208" x2="62304" y2="56981"/>
                        <a14:foregroundMark x1="62304" y1="56981" x2="66492" y2="58868"/>
                        <a14:foregroundMark x1="59162" y1="28302" x2="45026" y2="48491"/>
                        <a14:foregroundMark x1="45026" y1="48491" x2="36649" y2="53396"/>
                        <a14:foregroundMark x1="39616" y1="29811" x2="51309" y2="39245"/>
                        <a14:foregroundMark x1="51309" y1="39245" x2="61431" y2="38868"/>
                        <a14:foregroundMark x1="49215" y1="27547" x2="2792" y2="42642"/>
                        <a14:foregroundMark x1="26527" y1="27547" x2="48866" y2="39245"/>
                        <a14:foregroundMark x1="48866" y1="39245" x2="71030" y2="41698"/>
                        <a14:foregroundMark x1="71030" y1="41698" x2="81152" y2="41509"/>
                        <a14:foregroundMark x1="76091" y1="11509" x2="7679" y2="57358"/>
                        <a14:foregroundMark x1="13613" y1="18868" x2="21990" y2="28679"/>
                        <a14:foregroundMark x1="21990" y1="28679" x2="49215" y2="95472"/>
                        <a14:foregroundMark x1="47818" y1="68679" x2="4887" y2="86981"/>
                        <a14:foregroundMark x1="4887" y1="86981" x2="5759" y2="88491"/>
                        <a14:foregroundMark x1="22862" y1="72642" x2="10820" y2="86604"/>
                        <a14:foregroundMark x1="10820" y1="86604" x2="8726" y2="92075"/>
                        <a14:foregroundMark x1="29494" y1="62453" x2="6981" y2="93774"/>
                        <a14:foregroundMark x1="6981" y1="93774" x2="6981" y2="93774"/>
                        <a14:foregroundMark x1="9250" y1="78868" x2="24084" y2="90189"/>
                        <a14:foregroundMark x1="24084" y1="90189" x2="41361" y2="94151"/>
                        <a14:foregroundMark x1="41361" y1="94151" x2="50785" y2="93585"/>
                        <a14:foregroundMark x1="38569" y1="70755" x2="25131" y2="75660"/>
                        <a14:foregroundMark x1="25131" y1="75660" x2="25131" y2="84340"/>
                        <a14:foregroundMark x1="21990" y1="61321" x2="48866" y2="79811"/>
                        <a14:foregroundMark x1="57766" y1="70566" x2="20419" y2="90943"/>
                        <a14:foregroundMark x1="26527" y1="80755" x2="52880" y2="85472"/>
                        <a14:foregroundMark x1="52880" y1="85472" x2="63874" y2="81321"/>
                        <a14:foregroundMark x1="73298" y1="70566" x2="60035" y2="84528"/>
                        <a14:foregroundMark x1="60035" y1="84528" x2="49040" y2="87547"/>
                        <a14:foregroundMark x1="49040" y1="87547" x2="48866" y2="87358"/>
                        <a14:foregroundMark x1="51658" y1="75660" x2="66143" y2="85094"/>
                        <a14:foregroundMark x1="66143" y1="85094" x2="76265" y2="82075"/>
                        <a14:foregroundMark x1="78534" y1="68302" x2="67539" y2="82453"/>
                        <a14:foregroundMark x1="67539" y1="82453" x2="58115" y2="88679"/>
                        <a14:foregroundMark x1="58115" y1="88679" x2="54276" y2="88302"/>
                        <a14:foregroundMark x1="56195" y1="70755" x2="82548" y2="81132"/>
                        <a14:foregroundMark x1="82548" y1="81132" x2="83421" y2="80377"/>
                        <a14:foregroundMark x1="80279" y1="69057" x2="68063" y2="83774"/>
                        <a14:foregroundMark x1="68063" y1="83774" x2="56195" y2="90377"/>
                        <a14:foregroundMark x1="56195" y1="90377" x2="51134" y2="91698"/>
                        <a14:foregroundMark x1="55672" y1="76038" x2="85515" y2="84151"/>
                        <a14:foregroundMark x1="77836" y1="75094" x2="51483" y2="84340"/>
                        <a14:foregroundMark x1="46073" y1="79623" x2="73473" y2="87925"/>
                        <a14:foregroundMark x1="85515" y1="86604" x2="70506" y2="93208"/>
                        <a14:foregroundMark x1="31937" y1="97547" x2="99127" y2="89245"/>
                        <a14:foregroundMark x1="90750" y1="96415" x2="58639" y2="99245"/>
                        <a14:foregroundMark x1="59095" y1="8302" x2="60384" y2="8302"/>
                        <a14:foregroundMark x1="58504" y1="8302" x2="58516" y2="8302"/>
                        <a14:foregroundMark x1="31335" y1="8302" x2="35139" y2="8302"/>
                        <a14:foregroundMark x1="11344" y1="8302" x2="15807" y2="8302"/>
                        <a14:foregroundMark x1="60384" y1="8302" x2="94764" y2="6981"/>
                        <a14:foregroundMark x1="89354" y1="52075" x2="76614" y2="71321"/>
                        <a14:foregroundMark x1="83421" y1="61887" x2="87609" y2="68302"/>
                        <a14:foregroundMark x1="86387" y1="65472" x2="80279" y2="70000"/>
                        <a14:foregroundMark x1="17304" y1="5129" x2="349" y2="5094"/>
                        <a14:foregroundMark x1="18449" y1="5131" x2="17811" y2="5130"/>
                        <a14:foregroundMark x1="32680" y1="5160" x2="29447" y2="5153"/>
                        <a14:foregroundMark x1="58910" y1="5213" x2="58413" y2="5212"/>
                        <a14:foregroundMark x1="68904" y1="5233" x2="59181" y2="5214"/>
                        <a14:foregroundMark x1="73674" y1="5242" x2="71807" y2="5238"/>
                        <a14:foregroundMark x1="93892" y1="5283" x2="75638" y2="5246"/>
                        <a14:foregroundMark x1="95288" y1="15283" x2="81501" y2="16226"/>
                        <a14:foregroundMark x1="16776" y1="5756" x2="8028" y2="6038"/>
                        <a14:foregroundMark x1="32745" y1="5243" x2="29549" y2="5346"/>
                        <a14:foregroundMark x1="59385" y1="4386" x2="58389" y2="4418"/>
                        <a14:foregroundMark x1="69516" y1="4060" x2="59574" y2="4380"/>
                        <a14:foregroundMark x1="95986" y1="3208" x2="77922" y2="3789"/>
                        <a14:foregroundMark x1="8028" y1="6038" x2="8028" y2="6038"/>
                        <a14:foregroundMark x1="67365" y1="16415" x2="53403" y2="26792"/>
                        <a14:foregroundMark x1="53403" y1="26792" x2="51658" y2="30189"/>
                        <a14:foregroundMark x1="70855" y1="26038" x2="56195" y2="36038"/>
                        <a14:foregroundMark x1="29668" y1="3774" x2="20593" y2="13774"/>
                        <a14:foregroundMark x1="20593" y1="13774" x2="19023" y2="18868"/>
                        <a14:foregroundMark x1="15532" y1="3774" x2="46771" y2="15849"/>
                        <a14:foregroundMark x1="46771" y1="15849" x2="52705" y2="16604"/>
                        <a14:foregroundMark x1="30366" y1="8302" x2="8202" y2="15283"/>
                        <a14:foregroundMark x1="17801" y1="6415" x2="32984" y2="12453"/>
                        <a14:foregroundMark x1="32984" y1="12453" x2="37871" y2="11698"/>
                        <a14:foregroundMark x1="27574" y1="1509" x2="175" y2="16604"/>
                        <a14:foregroundMark x1="12914" y1="9623" x2="0" y2="11321"/>
                        <a14:foregroundMark x1="33508" y1="3396" x2="69808" y2="3019"/>
                        <a14:foregroundMark x1="69808" y1="3019" x2="72949" y2="3019"/>
                        <a14:foregroundMark x1="74171" y1="2830" x2="81326" y2="2264"/>
                        <a14:foregroundMark x1="70157" y1="5660" x2="35253" y2="11509"/>
                        <a14:foregroundMark x1="43630" y1="7925" x2="66841" y2="10943"/>
                        <a14:foregroundMark x1="54799" y1="6792" x2="51309" y2="13396"/>
                        <a14:backgroundMark x1="73560" y1="1981" x2="75044" y2="943"/>
                        <a14:backgroundMark x1="73498" y1="2086" x2="74746" y2="1808"/>
                        <a14:backgroundMark x1="73733" y1="1688" x2="74750" y2="1802"/>
                        <a14:backgroundMark x1="73422" y1="2215" x2="74399" y2="2426"/>
                        <a14:backgroundMark x1="55652" y1="12350" x2="55672" y2="13019"/>
                        <a14:backgroundMark x1="55672" y1="13019" x2="54811" y2="13233"/>
                        <a14:backgroundMark x1="38922" y1="7986" x2="37522" y2="6226"/>
                        <a14:backgroundMark x1="35501" y1="680" x2="35253" y2="0"/>
                        <a14:backgroundMark x1="37522" y1="6226" x2="37458" y2="6050"/>
                        <a14:backgroundMark x1="42730" y1="5996" x2="43779" y2="7172"/>
                        <a14:backgroundMark x1="41024" y1="6013" x2="42471" y2="7391"/>
                        <a14:backgroundMark x1="47090" y1="12434" x2="52182" y2="13774"/>
                        <a14:backgroundMark x1="57953" y1="447" x2="57941" y2="189"/>
                        <a14:backgroundMark x1="55080" y1="12723" x2="55656" y2="12350"/>
                        <a14:backgroundMark x1="50660" y1="5913" x2="50694" y2="6013"/>
                        <a14:backgroundMark x1="37251" y1="6053" x2="38782" y2="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59" y="2153212"/>
            <a:ext cx="4366638" cy="4038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7E3E5-7E9A-48D5-A127-F78509BAE24D}"/>
              </a:ext>
            </a:extLst>
          </p:cNvPr>
          <p:cNvSpPr txBox="1"/>
          <p:nvPr/>
        </p:nvSpPr>
        <p:spPr>
          <a:xfrm>
            <a:off x="7067464" y="1630484"/>
            <a:ext cx="357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Tweet Sentiment Classification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00F4BF-4DFA-4AE1-B05E-88A8EC601194}"/>
              </a:ext>
            </a:extLst>
          </p:cNvPr>
          <p:cNvSpPr/>
          <p:nvPr/>
        </p:nvSpPr>
        <p:spPr>
          <a:xfrm>
            <a:off x="1899770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C9F634-428E-4216-990C-B11DCDA29ED3}"/>
              </a:ext>
            </a:extLst>
          </p:cNvPr>
          <p:cNvCxnSpPr>
            <a:stCxn id="11" idx="3"/>
          </p:cNvCxnSpPr>
          <p:nvPr/>
        </p:nvCxnSpPr>
        <p:spPr>
          <a:xfrm>
            <a:off x="2499803" y="4013062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D8DD6F-52DF-435F-B729-A6EE84461896}"/>
              </a:ext>
            </a:extLst>
          </p:cNvPr>
          <p:cNvSpPr/>
          <p:nvPr/>
        </p:nvSpPr>
        <p:spPr>
          <a:xfrm>
            <a:off x="2993870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0361A-CC23-4E14-87AA-444A9649560B}"/>
              </a:ext>
            </a:extLst>
          </p:cNvPr>
          <p:cNvCxnSpPr>
            <a:stCxn id="15" idx="3"/>
          </p:cNvCxnSpPr>
          <p:nvPr/>
        </p:nvCxnSpPr>
        <p:spPr>
          <a:xfrm>
            <a:off x="3593903" y="4013062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C3679C-A6C8-4940-9B04-3183B389EBAE}"/>
              </a:ext>
            </a:extLst>
          </p:cNvPr>
          <p:cNvSpPr/>
          <p:nvPr/>
        </p:nvSpPr>
        <p:spPr>
          <a:xfrm>
            <a:off x="4069106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77068B-0BF6-4CA8-94FE-B198B223EC60}"/>
              </a:ext>
            </a:extLst>
          </p:cNvPr>
          <p:cNvSpPr/>
          <p:nvPr/>
        </p:nvSpPr>
        <p:spPr>
          <a:xfrm>
            <a:off x="4064806" y="2370126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BDA58-9B13-4366-93F4-5FB78D59A9CB}"/>
              </a:ext>
            </a:extLst>
          </p:cNvPr>
          <p:cNvCxnSpPr>
            <a:cxnSpLocks/>
          </p:cNvCxnSpPr>
          <p:nvPr/>
        </p:nvCxnSpPr>
        <p:spPr>
          <a:xfrm flipH="1" flipV="1">
            <a:off x="2203553" y="4535191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2A1958-3987-480A-88C9-E393765C475F}"/>
              </a:ext>
            </a:extLst>
          </p:cNvPr>
          <p:cNvCxnSpPr>
            <a:cxnSpLocks/>
          </p:cNvCxnSpPr>
          <p:nvPr/>
        </p:nvCxnSpPr>
        <p:spPr>
          <a:xfrm flipH="1" flipV="1">
            <a:off x="3293464" y="4541193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0177DE-3E42-4952-8502-D131B2517248}"/>
              </a:ext>
            </a:extLst>
          </p:cNvPr>
          <p:cNvCxnSpPr>
            <a:cxnSpLocks/>
          </p:cNvCxnSpPr>
          <p:nvPr/>
        </p:nvCxnSpPr>
        <p:spPr>
          <a:xfrm flipH="1" flipV="1">
            <a:off x="4369123" y="4535191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B41814-AAAD-49CC-A92E-594D5EEAB0CE}"/>
              </a:ext>
            </a:extLst>
          </p:cNvPr>
          <p:cNvSpPr/>
          <p:nvPr/>
        </p:nvSpPr>
        <p:spPr>
          <a:xfrm>
            <a:off x="1913612" y="5092580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DFC855E-736E-4AB8-A0F2-4751C224C3BC}"/>
              </a:ext>
            </a:extLst>
          </p:cNvPr>
          <p:cNvSpPr/>
          <p:nvPr/>
        </p:nvSpPr>
        <p:spPr>
          <a:xfrm>
            <a:off x="3003523" y="5098582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684217-2C2F-40ED-80C5-4259D0FEC76D}"/>
              </a:ext>
            </a:extLst>
          </p:cNvPr>
          <p:cNvSpPr/>
          <p:nvPr/>
        </p:nvSpPr>
        <p:spPr>
          <a:xfrm>
            <a:off x="4079182" y="5092580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B91171-7908-4879-BCAF-9571E8DEAB8F}"/>
              </a:ext>
            </a:extLst>
          </p:cNvPr>
          <p:cNvCxnSpPr>
            <a:cxnSpLocks/>
          </p:cNvCxnSpPr>
          <p:nvPr/>
        </p:nvCxnSpPr>
        <p:spPr>
          <a:xfrm flipH="1" flipV="1">
            <a:off x="4361934" y="2983877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97B4C53-753A-420F-8D15-FAE3B14B3F84}"/>
              </a:ext>
            </a:extLst>
          </p:cNvPr>
          <p:cNvSpPr/>
          <p:nvPr/>
        </p:nvSpPr>
        <p:spPr>
          <a:xfrm>
            <a:off x="824533" y="3521772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42ED05-FE98-4CDC-B691-07068AAC293F}"/>
              </a:ext>
            </a:extLst>
          </p:cNvPr>
          <p:cNvCxnSpPr>
            <a:stCxn id="26" idx="3"/>
          </p:cNvCxnSpPr>
          <p:nvPr/>
        </p:nvCxnSpPr>
        <p:spPr>
          <a:xfrm>
            <a:off x="1424566" y="4013062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DAD835-2349-43D5-983E-A8286387B0AA}"/>
              </a:ext>
            </a:extLst>
          </p:cNvPr>
          <p:cNvCxnSpPr>
            <a:cxnSpLocks/>
          </p:cNvCxnSpPr>
          <p:nvPr/>
        </p:nvCxnSpPr>
        <p:spPr>
          <a:xfrm flipH="1" flipV="1">
            <a:off x="1128316" y="4535191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A0B0BE1-A2D1-4017-AC6F-0CAC3E247E64}"/>
              </a:ext>
            </a:extLst>
          </p:cNvPr>
          <p:cNvSpPr/>
          <p:nvPr/>
        </p:nvSpPr>
        <p:spPr>
          <a:xfrm>
            <a:off x="838375" y="5092580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44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102C-BEC9-4C9E-BD5F-786BC6C9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Task: Machine Translation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B792D-EDBF-4832-AE65-4AB20ABFFAA9}"/>
              </a:ext>
            </a:extLst>
          </p:cNvPr>
          <p:cNvSpPr txBox="1"/>
          <p:nvPr/>
        </p:nvSpPr>
        <p:spPr>
          <a:xfrm>
            <a:off x="3129094" y="6251933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Encoder: English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0EEAC-0483-4B7D-8E67-CC3CC046180F}"/>
              </a:ext>
            </a:extLst>
          </p:cNvPr>
          <p:cNvSpPr txBox="1"/>
          <p:nvPr/>
        </p:nvSpPr>
        <p:spPr>
          <a:xfrm>
            <a:off x="7359941" y="6251933"/>
            <a:ext cx="187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Decoder: French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91E12-9FA3-4A87-A2FF-075E4108617D}"/>
              </a:ext>
            </a:extLst>
          </p:cNvPr>
          <p:cNvSpPr txBox="1"/>
          <p:nvPr/>
        </p:nvSpPr>
        <p:spPr>
          <a:xfrm>
            <a:off x="2583809" y="5767142"/>
            <a:ext cx="54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D74D9-A4E2-4CBE-A433-7EFCE8870B15}"/>
              </a:ext>
            </a:extLst>
          </p:cNvPr>
          <p:cNvSpPr txBox="1"/>
          <p:nvPr/>
        </p:nvSpPr>
        <p:spPr>
          <a:xfrm>
            <a:off x="3745684" y="5767142"/>
            <a:ext cx="65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1F651-2E41-438E-93E0-1D3D023FDE24}"/>
              </a:ext>
            </a:extLst>
          </p:cNvPr>
          <p:cNvSpPr txBox="1"/>
          <p:nvPr/>
        </p:nvSpPr>
        <p:spPr>
          <a:xfrm>
            <a:off x="4890781" y="5773073"/>
            <a:ext cx="72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AB4F9-465B-4F5E-9575-CDBA3471C984}"/>
              </a:ext>
            </a:extLst>
          </p:cNvPr>
          <p:cNvSpPr txBox="1"/>
          <p:nvPr/>
        </p:nvSpPr>
        <p:spPr>
          <a:xfrm>
            <a:off x="6579767" y="5767142"/>
            <a:ext cx="107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&lt;start&gt;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E2D4E-D96A-40B8-B699-014D37730E11}"/>
              </a:ext>
            </a:extLst>
          </p:cNvPr>
          <p:cNvSpPr txBox="1"/>
          <p:nvPr/>
        </p:nvSpPr>
        <p:spPr>
          <a:xfrm>
            <a:off x="7995407" y="5767142"/>
            <a:ext cx="54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1C2EF-7509-4CA0-918C-0951A363EDCB}"/>
              </a:ext>
            </a:extLst>
          </p:cNvPr>
          <p:cNvSpPr txBox="1"/>
          <p:nvPr/>
        </p:nvSpPr>
        <p:spPr>
          <a:xfrm>
            <a:off x="9022797" y="5767142"/>
            <a:ext cx="9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Chien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C2EA0-0993-4F02-BDBE-7821B2F4AD06}"/>
              </a:ext>
            </a:extLst>
          </p:cNvPr>
          <p:cNvSpPr txBox="1"/>
          <p:nvPr/>
        </p:nvSpPr>
        <p:spPr>
          <a:xfrm>
            <a:off x="6814656" y="1690688"/>
            <a:ext cx="54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E31DF6-D265-4B8C-841D-2C03E9EE3C1D}"/>
              </a:ext>
            </a:extLst>
          </p:cNvPr>
          <p:cNvSpPr txBox="1"/>
          <p:nvPr/>
        </p:nvSpPr>
        <p:spPr>
          <a:xfrm>
            <a:off x="7881459" y="1690688"/>
            <a:ext cx="78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Chien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C32128-2218-4B36-86F6-83A66ADF33CF}"/>
              </a:ext>
            </a:extLst>
          </p:cNvPr>
          <p:cNvSpPr txBox="1"/>
          <p:nvPr/>
        </p:nvSpPr>
        <p:spPr>
          <a:xfrm>
            <a:off x="9048224" y="1690688"/>
            <a:ext cx="91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6F7235-062F-4BBB-964B-C529AC2C6511}"/>
              </a:ext>
            </a:extLst>
          </p:cNvPr>
          <p:cNvSpPr/>
          <p:nvPr/>
        </p:nvSpPr>
        <p:spPr>
          <a:xfrm>
            <a:off x="2714119" y="349646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8CFAC0-CA18-4195-8A5E-5411C00C3296}"/>
              </a:ext>
            </a:extLst>
          </p:cNvPr>
          <p:cNvCxnSpPr>
            <a:stCxn id="16" idx="3"/>
          </p:cNvCxnSpPr>
          <p:nvPr/>
        </p:nvCxnSpPr>
        <p:spPr>
          <a:xfrm>
            <a:off x="3314152" y="398775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0E3224-F9E0-4FEA-BB73-2B4E1D0E0AA8}"/>
              </a:ext>
            </a:extLst>
          </p:cNvPr>
          <p:cNvSpPr/>
          <p:nvPr/>
        </p:nvSpPr>
        <p:spPr>
          <a:xfrm>
            <a:off x="3808219" y="349646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404DE-D12B-4120-9939-AECDD8DEC7BD}"/>
              </a:ext>
            </a:extLst>
          </p:cNvPr>
          <p:cNvCxnSpPr>
            <a:stCxn id="20" idx="3"/>
          </p:cNvCxnSpPr>
          <p:nvPr/>
        </p:nvCxnSpPr>
        <p:spPr>
          <a:xfrm>
            <a:off x="4408252" y="398775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BA8FB26-20BA-4057-A841-064C7A091A16}"/>
              </a:ext>
            </a:extLst>
          </p:cNvPr>
          <p:cNvSpPr/>
          <p:nvPr/>
        </p:nvSpPr>
        <p:spPr>
          <a:xfrm>
            <a:off x="4883455" y="349646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667479C-1FA4-4117-BC95-7C2AD3F88219}"/>
              </a:ext>
            </a:extLst>
          </p:cNvPr>
          <p:cNvSpPr/>
          <p:nvPr/>
        </p:nvSpPr>
        <p:spPr>
          <a:xfrm>
            <a:off x="6815190" y="346562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AFB255-5C5C-4B54-9368-BA09B391C0EF}"/>
              </a:ext>
            </a:extLst>
          </p:cNvPr>
          <p:cNvCxnSpPr>
            <a:stCxn id="25" idx="3"/>
          </p:cNvCxnSpPr>
          <p:nvPr/>
        </p:nvCxnSpPr>
        <p:spPr>
          <a:xfrm>
            <a:off x="7415223" y="395691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370A978-25AD-4C5A-B597-3743496EC9B3}"/>
              </a:ext>
            </a:extLst>
          </p:cNvPr>
          <p:cNvSpPr/>
          <p:nvPr/>
        </p:nvSpPr>
        <p:spPr>
          <a:xfrm>
            <a:off x="7909290" y="346562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3924A2-FA2D-4BCD-9406-9F7F49DBDBA1}"/>
              </a:ext>
            </a:extLst>
          </p:cNvPr>
          <p:cNvCxnSpPr>
            <a:stCxn id="27" idx="3"/>
          </p:cNvCxnSpPr>
          <p:nvPr/>
        </p:nvCxnSpPr>
        <p:spPr>
          <a:xfrm>
            <a:off x="8509323" y="395691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2288E79-B629-4822-8870-19D58DFFEA3E}"/>
              </a:ext>
            </a:extLst>
          </p:cNvPr>
          <p:cNvSpPr/>
          <p:nvPr/>
        </p:nvSpPr>
        <p:spPr>
          <a:xfrm>
            <a:off x="8984526" y="346562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FD2222D-BC53-4FA1-83A2-1371F602B97F}"/>
              </a:ext>
            </a:extLst>
          </p:cNvPr>
          <p:cNvSpPr/>
          <p:nvPr/>
        </p:nvSpPr>
        <p:spPr>
          <a:xfrm>
            <a:off x="6814656" y="2313979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EC2971-E07E-40C5-8C4C-849FF3F2B6EC}"/>
              </a:ext>
            </a:extLst>
          </p:cNvPr>
          <p:cNvSpPr/>
          <p:nvPr/>
        </p:nvSpPr>
        <p:spPr>
          <a:xfrm>
            <a:off x="7904567" y="2319981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02E950-332F-41C8-AA3E-A8CFEAF4458C}"/>
              </a:ext>
            </a:extLst>
          </p:cNvPr>
          <p:cNvSpPr/>
          <p:nvPr/>
        </p:nvSpPr>
        <p:spPr>
          <a:xfrm>
            <a:off x="8980226" y="2313979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CA3225-FBD3-45C5-9A67-A615853C8050}"/>
              </a:ext>
            </a:extLst>
          </p:cNvPr>
          <p:cNvCxnSpPr>
            <a:cxnSpLocks/>
          </p:cNvCxnSpPr>
          <p:nvPr/>
        </p:nvCxnSpPr>
        <p:spPr>
          <a:xfrm flipH="1" flipV="1">
            <a:off x="7118973" y="4479044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9F169D2-13D1-47F9-80DF-8CA40F5E0CC0}"/>
              </a:ext>
            </a:extLst>
          </p:cNvPr>
          <p:cNvCxnSpPr>
            <a:cxnSpLocks/>
          </p:cNvCxnSpPr>
          <p:nvPr/>
        </p:nvCxnSpPr>
        <p:spPr>
          <a:xfrm flipH="1" flipV="1">
            <a:off x="8208884" y="4485046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B8E6C2-577E-4D97-A5B6-BB2B3C0329A9}"/>
              </a:ext>
            </a:extLst>
          </p:cNvPr>
          <p:cNvCxnSpPr>
            <a:cxnSpLocks/>
          </p:cNvCxnSpPr>
          <p:nvPr/>
        </p:nvCxnSpPr>
        <p:spPr>
          <a:xfrm flipH="1" flipV="1">
            <a:off x="9284543" y="4479044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3219F1D-6474-4CA1-A4BF-0B8AB255B964}"/>
              </a:ext>
            </a:extLst>
          </p:cNvPr>
          <p:cNvSpPr/>
          <p:nvPr/>
        </p:nvSpPr>
        <p:spPr>
          <a:xfrm>
            <a:off x="6829032" y="5036433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7EBEEFB-39A2-4056-9F43-CF31D9B492F5}"/>
              </a:ext>
            </a:extLst>
          </p:cNvPr>
          <p:cNvSpPr/>
          <p:nvPr/>
        </p:nvSpPr>
        <p:spPr>
          <a:xfrm>
            <a:off x="7918943" y="5042435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C7DC2AD-EF77-42D0-ABBE-A496D9563FC7}"/>
              </a:ext>
            </a:extLst>
          </p:cNvPr>
          <p:cNvSpPr/>
          <p:nvPr/>
        </p:nvSpPr>
        <p:spPr>
          <a:xfrm>
            <a:off x="8994602" y="5036433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AA732010-7507-4EFC-80D6-0B7F869BB819}"/>
              </a:ext>
            </a:extLst>
          </p:cNvPr>
          <p:cNvCxnSpPr>
            <a:cxnSpLocks/>
            <a:stCxn id="24" idx="3"/>
            <a:endCxn id="36" idx="2"/>
          </p:cNvCxnSpPr>
          <p:nvPr/>
        </p:nvCxnSpPr>
        <p:spPr>
          <a:xfrm>
            <a:off x="5483488" y="3987755"/>
            <a:ext cx="1345544" cy="134580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84803E3-976C-465A-8B4B-547EB08EA17B}"/>
              </a:ext>
            </a:extLst>
          </p:cNvPr>
          <p:cNvCxnSpPr>
            <a:cxnSpLocks/>
            <a:stCxn id="31" idx="6"/>
            <a:endCxn id="38" idx="2"/>
          </p:cNvCxnSpPr>
          <p:nvPr/>
        </p:nvCxnSpPr>
        <p:spPr>
          <a:xfrm>
            <a:off x="8498824" y="2617110"/>
            <a:ext cx="495778" cy="271645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4EDFDA2C-300F-4386-9C33-3761AA07EFDF}"/>
              </a:ext>
            </a:extLst>
          </p:cNvPr>
          <p:cNvCxnSpPr>
            <a:cxnSpLocks/>
            <a:stCxn id="30" idx="6"/>
            <a:endCxn id="37" idx="2"/>
          </p:cNvCxnSpPr>
          <p:nvPr/>
        </p:nvCxnSpPr>
        <p:spPr>
          <a:xfrm>
            <a:off x="7408913" y="2611108"/>
            <a:ext cx="510030" cy="272845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06B133-F69E-448B-BE2B-EAF37FB335D1}"/>
              </a:ext>
            </a:extLst>
          </p:cNvPr>
          <p:cNvCxnSpPr>
            <a:cxnSpLocks/>
          </p:cNvCxnSpPr>
          <p:nvPr/>
        </p:nvCxnSpPr>
        <p:spPr>
          <a:xfrm flipH="1" flipV="1">
            <a:off x="3028473" y="4504770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DC1F02-BE7C-4C5B-A664-5453CCBC264F}"/>
              </a:ext>
            </a:extLst>
          </p:cNvPr>
          <p:cNvCxnSpPr>
            <a:cxnSpLocks/>
          </p:cNvCxnSpPr>
          <p:nvPr/>
        </p:nvCxnSpPr>
        <p:spPr>
          <a:xfrm flipH="1" flipV="1">
            <a:off x="4118384" y="4510772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E927A97-914E-4981-B767-622F6338721C}"/>
              </a:ext>
            </a:extLst>
          </p:cNvPr>
          <p:cNvCxnSpPr>
            <a:cxnSpLocks/>
          </p:cNvCxnSpPr>
          <p:nvPr/>
        </p:nvCxnSpPr>
        <p:spPr>
          <a:xfrm flipH="1" flipV="1">
            <a:off x="5194043" y="4504770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22117AB-9FFA-4B28-97AE-B184C28F38AF}"/>
              </a:ext>
            </a:extLst>
          </p:cNvPr>
          <p:cNvSpPr/>
          <p:nvPr/>
        </p:nvSpPr>
        <p:spPr>
          <a:xfrm>
            <a:off x="2738532" y="5062159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F4C44EF-2030-46A9-865B-1BB06E906306}"/>
              </a:ext>
            </a:extLst>
          </p:cNvPr>
          <p:cNvSpPr/>
          <p:nvPr/>
        </p:nvSpPr>
        <p:spPr>
          <a:xfrm>
            <a:off x="3828443" y="5068161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7ECED5-E905-42FF-A392-95377C7DA432}"/>
              </a:ext>
            </a:extLst>
          </p:cNvPr>
          <p:cNvSpPr/>
          <p:nvPr/>
        </p:nvSpPr>
        <p:spPr>
          <a:xfrm>
            <a:off x="4904102" y="5062159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FBBCC9-C034-4968-9A30-3947551A0168}"/>
              </a:ext>
            </a:extLst>
          </p:cNvPr>
          <p:cNvCxnSpPr>
            <a:cxnSpLocks/>
          </p:cNvCxnSpPr>
          <p:nvPr/>
        </p:nvCxnSpPr>
        <p:spPr>
          <a:xfrm flipH="1" flipV="1">
            <a:off x="7118973" y="2920668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185C2A-764D-4F9E-A4F1-147311BA0A78}"/>
              </a:ext>
            </a:extLst>
          </p:cNvPr>
          <p:cNvCxnSpPr>
            <a:cxnSpLocks/>
          </p:cNvCxnSpPr>
          <p:nvPr/>
        </p:nvCxnSpPr>
        <p:spPr>
          <a:xfrm flipH="1" flipV="1">
            <a:off x="8208884" y="2926670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45FC740-E814-4CBB-A3D6-F5A6E8DB3415}"/>
              </a:ext>
            </a:extLst>
          </p:cNvPr>
          <p:cNvCxnSpPr>
            <a:cxnSpLocks/>
          </p:cNvCxnSpPr>
          <p:nvPr/>
        </p:nvCxnSpPr>
        <p:spPr>
          <a:xfrm flipH="1" flipV="1">
            <a:off x="9284543" y="2920668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020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DA1387-B4D6-46A2-973B-0A63C7EE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Task: Machine 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9715E-4366-40A8-AD8C-BB8E20F2D9E5}"/>
              </a:ext>
            </a:extLst>
          </p:cNvPr>
          <p:cNvSpPr txBox="1"/>
          <p:nvPr/>
        </p:nvSpPr>
        <p:spPr>
          <a:xfrm>
            <a:off x="3129094" y="6251933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Encoder: English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9053B-4910-47F1-9937-E9BD9D5806F9}"/>
              </a:ext>
            </a:extLst>
          </p:cNvPr>
          <p:cNvSpPr txBox="1"/>
          <p:nvPr/>
        </p:nvSpPr>
        <p:spPr>
          <a:xfrm>
            <a:off x="7359941" y="6251933"/>
            <a:ext cx="187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Decoder: French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5BF75-86AF-4DA4-9D08-0CE0246D592D}"/>
              </a:ext>
            </a:extLst>
          </p:cNvPr>
          <p:cNvSpPr txBox="1"/>
          <p:nvPr/>
        </p:nvSpPr>
        <p:spPr>
          <a:xfrm>
            <a:off x="2583809" y="5767142"/>
            <a:ext cx="54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17C45-67C7-4E3E-A09B-7251CD6B67BD}"/>
              </a:ext>
            </a:extLst>
          </p:cNvPr>
          <p:cNvSpPr txBox="1"/>
          <p:nvPr/>
        </p:nvSpPr>
        <p:spPr>
          <a:xfrm>
            <a:off x="3745684" y="5767142"/>
            <a:ext cx="65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13F6D-7BC6-4B0E-BD95-852834DF16F6}"/>
              </a:ext>
            </a:extLst>
          </p:cNvPr>
          <p:cNvSpPr txBox="1"/>
          <p:nvPr/>
        </p:nvSpPr>
        <p:spPr>
          <a:xfrm>
            <a:off x="4890781" y="5773073"/>
            <a:ext cx="72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EAF1F-250C-44EE-8748-2D649BF236D3}"/>
              </a:ext>
            </a:extLst>
          </p:cNvPr>
          <p:cNvSpPr txBox="1"/>
          <p:nvPr/>
        </p:nvSpPr>
        <p:spPr>
          <a:xfrm>
            <a:off x="6579767" y="5767142"/>
            <a:ext cx="107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&lt;start&gt;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910CEC-D755-4C9E-91DC-D942BA05BB37}"/>
              </a:ext>
            </a:extLst>
          </p:cNvPr>
          <p:cNvSpPr txBox="1"/>
          <p:nvPr/>
        </p:nvSpPr>
        <p:spPr>
          <a:xfrm>
            <a:off x="7995407" y="5767142"/>
            <a:ext cx="54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630B0-5D64-4178-9FA7-55CE692A6F1E}"/>
              </a:ext>
            </a:extLst>
          </p:cNvPr>
          <p:cNvSpPr txBox="1"/>
          <p:nvPr/>
        </p:nvSpPr>
        <p:spPr>
          <a:xfrm>
            <a:off x="9022797" y="5767142"/>
            <a:ext cx="9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Chien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98AE7-999F-4F60-BFAF-677BD796306D}"/>
              </a:ext>
            </a:extLst>
          </p:cNvPr>
          <p:cNvSpPr txBox="1"/>
          <p:nvPr/>
        </p:nvSpPr>
        <p:spPr>
          <a:xfrm>
            <a:off x="6814656" y="1690688"/>
            <a:ext cx="54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2743C-290A-40E2-9D33-924C2C21CDE0}"/>
              </a:ext>
            </a:extLst>
          </p:cNvPr>
          <p:cNvSpPr txBox="1"/>
          <p:nvPr/>
        </p:nvSpPr>
        <p:spPr>
          <a:xfrm>
            <a:off x="7881459" y="1690688"/>
            <a:ext cx="78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Chien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AE367-A9F8-494D-B0A8-6722A512FD77}"/>
              </a:ext>
            </a:extLst>
          </p:cNvPr>
          <p:cNvSpPr txBox="1"/>
          <p:nvPr/>
        </p:nvSpPr>
        <p:spPr>
          <a:xfrm>
            <a:off x="9048224" y="1690688"/>
            <a:ext cx="91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B0D91-6C52-48F8-B2C1-8407BC98B283}"/>
              </a:ext>
            </a:extLst>
          </p:cNvPr>
          <p:cNvSpPr txBox="1"/>
          <p:nvPr/>
        </p:nvSpPr>
        <p:spPr>
          <a:xfrm>
            <a:off x="5125672" y="2491530"/>
            <a:ext cx="138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Encoding Bottleneck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00C15C-C98C-4C9B-BFF5-7912A440BDA4}"/>
              </a:ext>
            </a:extLst>
          </p:cNvPr>
          <p:cNvSpPr/>
          <p:nvPr/>
        </p:nvSpPr>
        <p:spPr>
          <a:xfrm>
            <a:off x="2714119" y="349646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3973B1-0631-4ACA-9089-6B5FD4E68EAA}"/>
              </a:ext>
            </a:extLst>
          </p:cNvPr>
          <p:cNvCxnSpPr>
            <a:stCxn id="18" idx="3"/>
          </p:cNvCxnSpPr>
          <p:nvPr/>
        </p:nvCxnSpPr>
        <p:spPr>
          <a:xfrm>
            <a:off x="3314152" y="398775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2BC0C7-CB21-4998-9118-FBDEC6ACB03B}"/>
              </a:ext>
            </a:extLst>
          </p:cNvPr>
          <p:cNvSpPr/>
          <p:nvPr/>
        </p:nvSpPr>
        <p:spPr>
          <a:xfrm>
            <a:off x="3808219" y="349646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6B042B-C2F3-4A58-BF43-4A46FF84C170}"/>
              </a:ext>
            </a:extLst>
          </p:cNvPr>
          <p:cNvCxnSpPr>
            <a:stCxn id="20" idx="3"/>
          </p:cNvCxnSpPr>
          <p:nvPr/>
        </p:nvCxnSpPr>
        <p:spPr>
          <a:xfrm>
            <a:off x="4408252" y="398775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62181B2-76A1-47C6-9D68-737A9A4078F9}"/>
              </a:ext>
            </a:extLst>
          </p:cNvPr>
          <p:cNvSpPr/>
          <p:nvPr/>
        </p:nvSpPr>
        <p:spPr>
          <a:xfrm>
            <a:off x="4883455" y="349646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C7E342-BEE4-4DC7-9676-BB90D7CE252E}"/>
              </a:ext>
            </a:extLst>
          </p:cNvPr>
          <p:cNvSpPr/>
          <p:nvPr/>
        </p:nvSpPr>
        <p:spPr>
          <a:xfrm>
            <a:off x="6815190" y="346562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888F8F-E298-43FC-AD0F-DF3346FDC461}"/>
              </a:ext>
            </a:extLst>
          </p:cNvPr>
          <p:cNvCxnSpPr>
            <a:stCxn id="23" idx="3"/>
          </p:cNvCxnSpPr>
          <p:nvPr/>
        </p:nvCxnSpPr>
        <p:spPr>
          <a:xfrm>
            <a:off x="7415223" y="395691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521C5C-D834-4E93-B720-D2E5280D8D99}"/>
              </a:ext>
            </a:extLst>
          </p:cNvPr>
          <p:cNvSpPr/>
          <p:nvPr/>
        </p:nvSpPr>
        <p:spPr>
          <a:xfrm>
            <a:off x="7909290" y="346562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2E35E2-139F-422B-9DD9-B6DFCBAD203E}"/>
              </a:ext>
            </a:extLst>
          </p:cNvPr>
          <p:cNvCxnSpPr>
            <a:stCxn id="25" idx="3"/>
          </p:cNvCxnSpPr>
          <p:nvPr/>
        </p:nvCxnSpPr>
        <p:spPr>
          <a:xfrm>
            <a:off x="8509323" y="395691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5505550-32A9-4E52-A9AC-9BB0C87BB1DC}"/>
              </a:ext>
            </a:extLst>
          </p:cNvPr>
          <p:cNvSpPr/>
          <p:nvPr/>
        </p:nvSpPr>
        <p:spPr>
          <a:xfrm>
            <a:off x="8984526" y="346562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BD2295-339E-4067-A86F-9FE21B9536A9}"/>
              </a:ext>
            </a:extLst>
          </p:cNvPr>
          <p:cNvSpPr/>
          <p:nvPr/>
        </p:nvSpPr>
        <p:spPr>
          <a:xfrm>
            <a:off x="6814656" y="2313979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697EB2-4200-4629-8C02-7FE18F52AFC9}"/>
              </a:ext>
            </a:extLst>
          </p:cNvPr>
          <p:cNvSpPr/>
          <p:nvPr/>
        </p:nvSpPr>
        <p:spPr>
          <a:xfrm>
            <a:off x="7904567" y="2319981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77AA8-CE2F-40A8-9EBC-9E1C671DFC44}"/>
              </a:ext>
            </a:extLst>
          </p:cNvPr>
          <p:cNvSpPr/>
          <p:nvPr/>
        </p:nvSpPr>
        <p:spPr>
          <a:xfrm>
            <a:off x="8980226" y="2313979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BC4C23-D91F-476F-84EF-3038F7D77832}"/>
              </a:ext>
            </a:extLst>
          </p:cNvPr>
          <p:cNvCxnSpPr>
            <a:cxnSpLocks/>
          </p:cNvCxnSpPr>
          <p:nvPr/>
        </p:nvCxnSpPr>
        <p:spPr>
          <a:xfrm flipH="1" flipV="1">
            <a:off x="7118973" y="4479044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0A93E5-4521-48EB-8AF8-B8AE5F9877AA}"/>
              </a:ext>
            </a:extLst>
          </p:cNvPr>
          <p:cNvCxnSpPr>
            <a:cxnSpLocks/>
          </p:cNvCxnSpPr>
          <p:nvPr/>
        </p:nvCxnSpPr>
        <p:spPr>
          <a:xfrm flipH="1" flipV="1">
            <a:off x="8208884" y="4485046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644E14-8A7D-4BD4-AB89-21333E43C9A4}"/>
              </a:ext>
            </a:extLst>
          </p:cNvPr>
          <p:cNvCxnSpPr>
            <a:cxnSpLocks/>
          </p:cNvCxnSpPr>
          <p:nvPr/>
        </p:nvCxnSpPr>
        <p:spPr>
          <a:xfrm flipH="1" flipV="1">
            <a:off x="9284543" y="4479044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19DD860-11B8-4A3F-A280-B1FAA4F283B0}"/>
              </a:ext>
            </a:extLst>
          </p:cNvPr>
          <p:cNvSpPr/>
          <p:nvPr/>
        </p:nvSpPr>
        <p:spPr>
          <a:xfrm>
            <a:off x="6829032" y="5036433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1FEFF29-4C29-421D-8D74-7BC5308A82D2}"/>
              </a:ext>
            </a:extLst>
          </p:cNvPr>
          <p:cNvSpPr/>
          <p:nvPr/>
        </p:nvSpPr>
        <p:spPr>
          <a:xfrm>
            <a:off x="7918943" y="5042435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2A9E0A-B6F6-42FC-BC6E-2DB41462B545}"/>
              </a:ext>
            </a:extLst>
          </p:cNvPr>
          <p:cNvSpPr/>
          <p:nvPr/>
        </p:nvSpPr>
        <p:spPr>
          <a:xfrm>
            <a:off x="8994602" y="5036433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FAE210A0-D3D6-4C9B-A67B-F0D482881BF3}"/>
              </a:ext>
            </a:extLst>
          </p:cNvPr>
          <p:cNvCxnSpPr>
            <a:cxnSpLocks/>
            <a:stCxn id="22" idx="3"/>
            <a:endCxn id="34" idx="2"/>
          </p:cNvCxnSpPr>
          <p:nvPr/>
        </p:nvCxnSpPr>
        <p:spPr>
          <a:xfrm>
            <a:off x="5483488" y="3987755"/>
            <a:ext cx="1345544" cy="1345807"/>
          </a:xfrm>
          <a:prstGeom prst="curvedConnector3">
            <a:avLst>
              <a:gd name="adj1" fmla="val 50000"/>
            </a:avLst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CE5214F-64D5-435F-97EE-222F6E3B1671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>
            <a:off x="8498824" y="2617110"/>
            <a:ext cx="495778" cy="271645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42CFA1B3-AA1D-4351-AAFB-A9E20BF1FF33}"/>
              </a:ext>
            </a:extLst>
          </p:cNvPr>
          <p:cNvCxnSpPr>
            <a:cxnSpLocks/>
            <a:stCxn id="28" idx="6"/>
            <a:endCxn id="35" idx="2"/>
          </p:cNvCxnSpPr>
          <p:nvPr/>
        </p:nvCxnSpPr>
        <p:spPr>
          <a:xfrm>
            <a:off x="7408913" y="2611108"/>
            <a:ext cx="510030" cy="272845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D7F219-93AC-4E63-8799-C66E1DEE3578}"/>
              </a:ext>
            </a:extLst>
          </p:cNvPr>
          <p:cNvCxnSpPr>
            <a:cxnSpLocks/>
          </p:cNvCxnSpPr>
          <p:nvPr/>
        </p:nvCxnSpPr>
        <p:spPr>
          <a:xfrm flipH="1" flipV="1">
            <a:off x="3028473" y="4504770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F1C22E9-AF82-4C41-AF35-9C72D66D42BE}"/>
              </a:ext>
            </a:extLst>
          </p:cNvPr>
          <p:cNvCxnSpPr>
            <a:cxnSpLocks/>
          </p:cNvCxnSpPr>
          <p:nvPr/>
        </p:nvCxnSpPr>
        <p:spPr>
          <a:xfrm flipH="1" flipV="1">
            <a:off x="4118384" y="4510772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ECA5D5-9764-40BE-A22C-E4BA6F0AB1E8}"/>
              </a:ext>
            </a:extLst>
          </p:cNvPr>
          <p:cNvCxnSpPr>
            <a:cxnSpLocks/>
          </p:cNvCxnSpPr>
          <p:nvPr/>
        </p:nvCxnSpPr>
        <p:spPr>
          <a:xfrm flipH="1" flipV="1">
            <a:off x="5194043" y="4504770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D8D6713-2191-4AAD-B51E-9F021583C668}"/>
              </a:ext>
            </a:extLst>
          </p:cNvPr>
          <p:cNvSpPr/>
          <p:nvPr/>
        </p:nvSpPr>
        <p:spPr>
          <a:xfrm>
            <a:off x="2738532" y="5062159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3A4EF9A-7BAA-48C1-8353-C5286D877311}"/>
              </a:ext>
            </a:extLst>
          </p:cNvPr>
          <p:cNvSpPr/>
          <p:nvPr/>
        </p:nvSpPr>
        <p:spPr>
          <a:xfrm>
            <a:off x="3828443" y="5068161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100C05-4634-40C3-8393-06BE22090E05}"/>
              </a:ext>
            </a:extLst>
          </p:cNvPr>
          <p:cNvSpPr/>
          <p:nvPr/>
        </p:nvSpPr>
        <p:spPr>
          <a:xfrm>
            <a:off x="4904102" y="5062159"/>
            <a:ext cx="594257" cy="594257"/>
          </a:xfrm>
          <a:prstGeom prst="ellipse">
            <a:avLst/>
          </a:prstGeom>
          <a:solidFill>
            <a:srgbClr val="BFD9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99B45D3-991A-4CEE-BE2E-EFCF8580130E}"/>
              </a:ext>
            </a:extLst>
          </p:cNvPr>
          <p:cNvCxnSpPr>
            <a:cxnSpLocks/>
          </p:cNvCxnSpPr>
          <p:nvPr/>
        </p:nvCxnSpPr>
        <p:spPr>
          <a:xfrm flipH="1" flipV="1">
            <a:off x="7118973" y="2920668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3FAA7CF-5772-4F2D-AF16-5BC896E931F1}"/>
              </a:ext>
            </a:extLst>
          </p:cNvPr>
          <p:cNvCxnSpPr>
            <a:cxnSpLocks/>
          </p:cNvCxnSpPr>
          <p:nvPr/>
        </p:nvCxnSpPr>
        <p:spPr>
          <a:xfrm flipH="1" flipV="1">
            <a:off x="8208884" y="2926670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FFF2D8-DCB9-4472-B644-E11F2E834FE8}"/>
              </a:ext>
            </a:extLst>
          </p:cNvPr>
          <p:cNvCxnSpPr>
            <a:cxnSpLocks/>
          </p:cNvCxnSpPr>
          <p:nvPr/>
        </p:nvCxnSpPr>
        <p:spPr>
          <a:xfrm flipH="1" flipV="1">
            <a:off x="9284543" y="2920668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221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24784F-95D8-4450-81BE-45C88A1D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Attention Mechanisms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8593D-FA82-4766-B5D1-96970A808A6E}"/>
              </a:ext>
            </a:extLst>
          </p:cNvPr>
          <p:cNvSpPr txBox="1"/>
          <p:nvPr/>
        </p:nvSpPr>
        <p:spPr>
          <a:xfrm>
            <a:off x="3129094" y="6251933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Encoder: English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D30DF1-9FA7-4962-BEE5-77848CC9009B}"/>
              </a:ext>
            </a:extLst>
          </p:cNvPr>
          <p:cNvSpPr txBox="1"/>
          <p:nvPr/>
        </p:nvSpPr>
        <p:spPr>
          <a:xfrm>
            <a:off x="7359941" y="6251933"/>
            <a:ext cx="187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Decoder: French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D1856-E17B-48A0-A8AD-31B212D04DE3}"/>
              </a:ext>
            </a:extLst>
          </p:cNvPr>
          <p:cNvSpPr txBox="1"/>
          <p:nvPr/>
        </p:nvSpPr>
        <p:spPr>
          <a:xfrm>
            <a:off x="2583809" y="5767142"/>
            <a:ext cx="54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26B40-11B6-4FFA-8CF8-60FF460C9523}"/>
              </a:ext>
            </a:extLst>
          </p:cNvPr>
          <p:cNvSpPr txBox="1"/>
          <p:nvPr/>
        </p:nvSpPr>
        <p:spPr>
          <a:xfrm>
            <a:off x="3745684" y="5767142"/>
            <a:ext cx="65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B64A0-2357-468B-AE24-C83B1308F575}"/>
              </a:ext>
            </a:extLst>
          </p:cNvPr>
          <p:cNvSpPr txBox="1"/>
          <p:nvPr/>
        </p:nvSpPr>
        <p:spPr>
          <a:xfrm>
            <a:off x="4890781" y="5773073"/>
            <a:ext cx="72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85B90-B999-435B-B1F2-7D2753F932A8}"/>
              </a:ext>
            </a:extLst>
          </p:cNvPr>
          <p:cNvSpPr txBox="1"/>
          <p:nvPr/>
        </p:nvSpPr>
        <p:spPr>
          <a:xfrm>
            <a:off x="6579767" y="5767142"/>
            <a:ext cx="107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&lt;start&gt;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4F174-073E-455A-A608-1C23581BEA63}"/>
              </a:ext>
            </a:extLst>
          </p:cNvPr>
          <p:cNvSpPr txBox="1"/>
          <p:nvPr/>
        </p:nvSpPr>
        <p:spPr>
          <a:xfrm>
            <a:off x="7995407" y="5767142"/>
            <a:ext cx="54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20A81-7C43-406C-900F-05B4CDDE023E}"/>
              </a:ext>
            </a:extLst>
          </p:cNvPr>
          <p:cNvSpPr txBox="1"/>
          <p:nvPr/>
        </p:nvSpPr>
        <p:spPr>
          <a:xfrm>
            <a:off x="9022797" y="5767142"/>
            <a:ext cx="9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Chien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C1F9B-41B9-4D3F-9A57-5D4A3C4686AF}"/>
              </a:ext>
            </a:extLst>
          </p:cNvPr>
          <p:cNvSpPr txBox="1"/>
          <p:nvPr/>
        </p:nvSpPr>
        <p:spPr>
          <a:xfrm>
            <a:off x="6814656" y="1690688"/>
            <a:ext cx="54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6C915-0EDE-4F62-8B98-39513D8F3B61}"/>
              </a:ext>
            </a:extLst>
          </p:cNvPr>
          <p:cNvSpPr txBox="1"/>
          <p:nvPr/>
        </p:nvSpPr>
        <p:spPr>
          <a:xfrm>
            <a:off x="7881459" y="1690688"/>
            <a:ext cx="78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Chien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7D68E-A802-4796-8AF9-0E4E6CE0C8F4}"/>
              </a:ext>
            </a:extLst>
          </p:cNvPr>
          <p:cNvSpPr txBox="1"/>
          <p:nvPr/>
        </p:nvSpPr>
        <p:spPr>
          <a:xfrm>
            <a:off x="9048224" y="1690688"/>
            <a:ext cx="91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26CA30-C03B-47BB-BBEF-73ABACA15178}"/>
              </a:ext>
            </a:extLst>
          </p:cNvPr>
          <p:cNvSpPr txBox="1"/>
          <p:nvPr/>
        </p:nvSpPr>
        <p:spPr>
          <a:xfrm>
            <a:off x="1610686" y="2206305"/>
            <a:ext cx="426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Attention mechanisms in neural networks provide </a:t>
            </a:r>
            <a:r>
              <a:rPr lang="en-US" b="1" dirty="0"/>
              <a:t>learnable memory access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3890AB-F99C-4E18-A871-5DA0B3A3D124}"/>
              </a:ext>
            </a:extLst>
          </p:cNvPr>
          <p:cNvSpPr/>
          <p:nvPr/>
        </p:nvSpPr>
        <p:spPr>
          <a:xfrm>
            <a:off x="2714119" y="349646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66948C-8A23-499D-9449-5EF3072E8D4A}"/>
              </a:ext>
            </a:extLst>
          </p:cNvPr>
          <p:cNvCxnSpPr>
            <a:stCxn id="2" idx="3"/>
          </p:cNvCxnSpPr>
          <p:nvPr/>
        </p:nvCxnSpPr>
        <p:spPr>
          <a:xfrm>
            <a:off x="3314152" y="398775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488A09-3F78-4293-AEE8-6F04EB9BDA97}"/>
              </a:ext>
            </a:extLst>
          </p:cNvPr>
          <p:cNvSpPr/>
          <p:nvPr/>
        </p:nvSpPr>
        <p:spPr>
          <a:xfrm>
            <a:off x="3808219" y="349646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CD198F-EEB7-4496-9893-9F5DE9421BD8}"/>
              </a:ext>
            </a:extLst>
          </p:cNvPr>
          <p:cNvCxnSpPr>
            <a:stCxn id="19" idx="3"/>
          </p:cNvCxnSpPr>
          <p:nvPr/>
        </p:nvCxnSpPr>
        <p:spPr>
          <a:xfrm>
            <a:off x="4408252" y="398775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547BDEC-61C3-46A9-BCDC-7444AC535F2D}"/>
              </a:ext>
            </a:extLst>
          </p:cNvPr>
          <p:cNvSpPr/>
          <p:nvPr/>
        </p:nvSpPr>
        <p:spPr>
          <a:xfrm>
            <a:off x="4883455" y="349646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3838F7-9D10-417A-B330-143E3635C69C}"/>
              </a:ext>
            </a:extLst>
          </p:cNvPr>
          <p:cNvSpPr/>
          <p:nvPr/>
        </p:nvSpPr>
        <p:spPr>
          <a:xfrm>
            <a:off x="6815190" y="346562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D5FD3-C1E7-434D-9E59-8DE0869C80A1}"/>
              </a:ext>
            </a:extLst>
          </p:cNvPr>
          <p:cNvCxnSpPr>
            <a:stCxn id="25" idx="3"/>
          </p:cNvCxnSpPr>
          <p:nvPr/>
        </p:nvCxnSpPr>
        <p:spPr>
          <a:xfrm>
            <a:off x="7415223" y="395691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263A3B4-932F-407C-B378-EB31723BF816}"/>
              </a:ext>
            </a:extLst>
          </p:cNvPr>
          <p:cNvSpPr/>
          <p:nvPr/>
        </p:nvSpPr>
        <p:spPr>
          <a:xfrm>
            <a:off x="7909290" y="346562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B153FE-62C1-42B5-9D49-17B236CBE439}"/>
              </a:ext>
            </a:extLst>
          </p:cNvPr>
          <p:cNvCxnSpPr>
            <a:stCxn id="27" idx="3"/>
          </p:cNvCxnSpPr>
          <p:nvPr/>
        </p:nvCxnSpPr>
        <p:spPr>
          <a:xfrm>
            <a:off x="8509323" y="3956915"/>
            <a:ext cx="475204" cy="55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E6DA14-1E35-403E-8D1D-EEF3DD301D34}"/>
              </a:ext>
            </a:extLst>
          </p:cNvPr>
          <p:cNvSpPr/>
          <p:nvPr/>
        </p:nvSpPr>
        <p:spPr>
          <a:xfrm>
            <a:off x="8984526" y="3465625"/>
            <a:ext cx="600033" cy="982579"/>
          </a:xfrm>
          <a:prstGeom prst="roundRect">
            <a:avLst/>
          </a:prstGeom>
          <a:solidFill>
            <a:srgbClr val="C5E0B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2ADC36-7991-44AA-B858-9DC7C59B9BD2}"/>
              </a:ext>
            </a:extLst>
          </p:cNvPr>
          <p:cNvSpPr/>
          <p:nvPr/>
        </p:nvSpPr>
        <p:spPr>
          <a:xfrm>
            <a:off x="6814656" y="2313979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D1FE79-47C9-45E6-8D40-19CAAC447772}"/>
              </a:ext>
            </a:extLst>
          </p:cNvPr>
          <p:cNvCxnSpPr>
            <a:cxnSpLocks/>
            <a:stCxn id="25" idx="0"/>
            <a:endCxn id="30" idx="4"/>
          </p:cNvCxnSpPr>
          <p:nvPr/>
        </p:nvCxnSpPr>
        <p:spPr>
          <a:xfrm flipH="1" flipV="1">
            <a:off x="7111785" y="2908236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A716BE2-7C0D-4A5B-BB12-22061F3B54FD}"/>
              </a:ext>
            </a:extLst>
          </p:cNvPr>
          <p:cNvSpPr/>
          <p:nvPr/>
        </p:nvSpPr>
        <p:spPr>
          <a:xfrm>
            <a:off x="7904567" y="2319981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D7CD43-0A1B-461E-85DA-9B2097E55A93}"/>
              </a:ext>
            </a:extLst>
          </p:cNvPr>
          <p:cNvCxnSpPr>
            <a:cxnSpLocks/>
            <a:stCxn id="27" idx="0"/>
            <a:endCxn id="35" idx="4"/>
          </p:cNvCxnSpPr>
          <p:nvPr/>
        </p:nvCxnSpPr>
        <p:spPr>
          <a:xfrm flipH="1" flipV="1">
            <a:off x="8201696" y="2914238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11C9215-2CF6-4273-AFEB-ED0071CF4CAA}"/>
              </a:ext>
            </a:extLst>
          </p:cNvPr>
          <p:cNvSpPr/>
          <p:nvPr/>
        </p:nvSpPr>
        <p:spPr>
          <a:xfrm>
            <a:off x="8980226" y="2313979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489637-23E9-4609-A71D-8DFF4B3DE8BA}"/>
              </a:ext>
            </a:extLst>
          </p:cNvPr>
          <p:cNvCxnSpPr>
            <a:cxnSpLocks/>
            <a:stCxn id="29" idx="0"/>
            <a:endCxn id="37" idx="4"/>
          </p:cNvCxnSpPr>
          <p:nvPr/>
        </p:nvCxnSpPr>
        <p:spPr>
          <a:xfrm flipH="1" flipV="1">
            <a:off x="9277355" y="2908236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31F79A-CE36-41D9-B9CA-0F2E4F6A1C39}"/>
              </a:ext>
            </a:extLst>
          </p:cNvPr>
          <p:cNvCxnSpPr>
            <a:cxnSpLocks/>
          </p:cNvCxnSpPr>
          <p:nvPr/>
        </p:nvCxnSpPr>
        <p:spPr>
          <a:xfrm flipH="1" flipV="1">
            <a:off x="7118973" y="4479044"/>
            <a:ext cx="3422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85751D-7F17-48B9-A06C-9CAF80935403}"/>
              </a:ext>
            </a:extLst>
          </p:cNvPr>
          <p:cNvCxnSpPr>
            <a:cxnSpLocks/>
          </p:cNvCxnSpPr>
          <p:nvPr/>
        </p:nvCxnSpPr>
        <p:spPr>
          <a:xfrm flipH="1" flipV="1">
            <a:off x="8208884" y="4485046"/>
            <a:ext cx="7611" cy="55138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6031D21-AB63-4944-9EC5-3EC0946E177C}"/>
              </a:ext>
            </a:extLst>
          </p:cNvPr>
          <p:cNvCxnSpPr>
            <a:cxnSpLocks/>
          </p:cNvCxnSpPr>
          <p:nvPr/>
        </p:nvCxnSpPr>
        <p:spPr>
          <a:xfrm flipH="1" flipV="1">
            <a:off x="9284543" y="4479044"/>
            <a:ext cx="7188" cy="55738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31FD4AC-2E58-480B-A8C4-0CEFF9A5FC79}"/>
              </a:ext>
            </a:extLst>
          </p:cNvPr>
          <p:cNvSpPr/>
          <p:nvPr/>
        </p:nvSpPr>
        <p:spPr>
          <a:xfrm>
            <a:off x="6829032" y="5036433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1EDE3C8-52FB-4FA9-B502-D62C6090E700}"/>
              </a:ext>
            </a:extLst>
          </p:cNvPr>
          <p:cNvSpPr/>
          <p:nvPr/>
        </p:nvSpPr>
        <p:spPr>
          <a:xfrm>
            <a:off x="7918943" y="5042435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6BF894D-13CA-4E99-9C75-8DD7EFBC4081}"/>
              </a:ext>
            </a:extLst>
          </p:cNvPr>
          <p:cNvSpPr/>
          <p:nvPr/>
        </p:nvSpPr>
        <p:spPr>
          <a:xfrm>
            <a:off x="8994602" y="5036433"/>
            <a:ext cx="594257" cy="594257"/>
          </a:xfrm>
          <a:prstGeom prst="ellipse">
            <a:avLst/>
          </a:prstGeom>
          <a:solidFill>
            <a:srgbClr val="DFB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4C911D32-F6CD-42BF-BA05-A0775FDF3FF2}"/>
              </a:ext>
            </a:extLst>
          </p:cNvPr>
          <p:cNvCxnSpPr>
            <a:cxnSpLocks/>
            <a:stCxn id="2" idx="3"/>
            <a:endCxn id="57" idx="2"/>
          </p:cNvCxnSpPr>
          <p:nvPr/>
        </p:nvCxnSpPr>
        <p:spPr>
          <a:xfrm>
            <a:off x="3314152" y="3987755"/>
            <a:ext cx="3514880" cy="1345807"/>
          </a:xfrm>
          <a:prstGeom prst="curvedConnector3">
            <a:avLst>
              <a:gd name="adj1" fmla="val 1120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BAA5B578-7108-4E4F-81DD-410F76A55326}"/>
              </a:ext>
            </a:extLst>
          </p:cNvPr>
          <p:cNvCxnSpPr>
            <a:cxnSpLocks/>
            <a:stCxn id="19" idx="3"/>
            <a:endCxn id="57" idx="2"/>
          </p:cNvCxnSpPr>
          <p:nvPr/>
        </p:nvCxnSpPr>
        <p:spPr>
          <a:xfrm>
            <a:off x="4408252" y="3987755"/>
            <a:ext cx="2420780" cy="1345807"/>
          </a:xfrm>
          <a:prstGeom prst="curvedConnector3">
            <a:avLst>
              <a:gd name="adj1" fmla="val 16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0E6D7D32-48DC-4157-B967-FB451BBA708A}"/>
              </a:ext>
            </a:extLst>
          </p:cNvPr>
          <p:cNvCxnSpPr>
            <a:cxnSpLocks/>
            <a:stCxn id="21" idx="3"/>
            <a:endCxn id="57" idx="2"/>
          </p:cNvCxnSpPr>
          <p:nvPr/>
        </p:nvCxnSpPr>
        <p:spPr>
          <a:xfrm>
            <a:off x="5483488" y="3987755"/>
            <a:ext cx="1345544" cy="134580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97714FC-1DE4-4D4C-A763-BF476A845777}"/>
              </a:ext>
            </a:extLst>
          </p:cNvPr>
          <p:cNvCxnSpPr>
            <a:cxnSpLocks/>
            <a:stCxn id="35" idx="6"/>
            <a:endCxn id="59" idx="2"/>
          </p:cNvCxnSpPr>
          <p:nvPr/>
        </p:nvCxnSpPr>
        <p:spPr>
          <a:xfrm>
            <a:off x="8498824" y="2617110"/>
            <a:ext cx="495778" cy="271645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B549C6EE-B95B-4990-9472-F254E87641CC}"/>
              </a:ext>
            </a:extLst>
          </p:cNvPr>
          <p:cNvCxnSpPr>
            <a:cxnSpLocks/>
            <a:stCxn id="30" idx="6"/>
            <a:endCxn id="58" idx="2"/>
          </p:cNvCxnSpPr>
          <p:nvPr/>
        </p:nvCxnSpPr>
        <p:spPr>
          <a:xfrm>
            <a:off x="7408913" y="2611108"/>
            <a:ext cx="510030" cy="272845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7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13F8-04C3-48BD-97DF-F6E26C1C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Sequence Modeling Problem: Predict the Next Word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78BBE2E-81A4-4026-B5AD-055C3F9313BE}"/>
              </a:ext>
            </a:extLst>
          </p:cNvPr>
          <p:cNvSpPr/>
          <p:nvPr/>
        </p:nvSpPr>
        <p:spPr>
          <a:xfrm rot="1122356">
            <a:off x="3247416" y="3186326"/>
            <a:ext cx="1896893" cy="28106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D28F60-9353-4389-937E-9B3E5C4D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006" y="2097999"/>
            <a:ext cx="6155987" cy="5576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“This morning I took my cat for a walk.”</a:t>
            </a:r>
          </a:p>
        </p:txBody>
      </p:sp>
    </p:spTree>
    <p:extLst>
      <p:ext uri="{BB962C8B-B14F-4D97-AF65-F5344CB8AC3E}">
        <p14:creationId xmlns:p14="http://schemas.microsoft.com/office/powerpoint/2010/main" val="167586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5213-8F02-4C10-96F2-C9E1992D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Trajectory Predicting: Self-Driving Cars</a:t>
            </a:r>
          </a:p>
        </p:txBody>
      </p:sp>
      <p:pic>
        <p:nvPicPr>
          <p:cNvPr id="5" name="bandicam 2020-12-14 11-46-18-4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202" y="1430927"/>
            <a:ext cx="8589917" cy="48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7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06C0-28F9-44C2-B465-9D8E8CA5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Environmental Modeling</a:t>
            </a:r>
          </a:p>
        </p:txBody>
      </p:sp>
      <p:pic>
        <p:nvPicPr>
          <p:cNvPr id="3" name="bandicam 2020-12-14 12-10-48-2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207" y="1432560"/>
            <a:ext cx="10525397" cy="44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6651-6183-4EA9-83A2-B71C3A67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90292"/>
            <a:ext cx="11353800" cy="1325563"/>
          </a:xfrm>
        </p:spPr>
        <p:txBody>
          <a:bodyPr/>
          <a:lstStyle/>
          <a:p>
            <a:pPr algn="ctr"/>
            <a:r>
              <a:rPr lang="en-US" dirty="0"/>
              <a:t>Deep Learning for Sequence Modeling: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6DD4-0A0C-40EE-85B1-E713B3ACD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RNNs are well suited for </a:t>
            </a:r>
            <a:r>
              <a:rPr lang="en-US" b="1" dirty="0"/>
              <a:t>sequence modeling </a:t>
            </a:r>
            <a:r>
              <a:rPr lang="en-US" dirty="0"/>
              <a:t>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Modeling sequences via a </a:t>
            </a:r>
            <a:r>
              <a:rPr lang="en-US" b="1" dirty="0"/>
              <a:t>recurrence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Training RNNs with </a:t>
            </a:r>
            <a:r>
              <a:rPr lang="en-US" b="1" dirty="0"/>
              <a:t>backpropagation through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Gated cells like </a:t>
            </a:r>
            <a:r>
              <a:rPr lang="en-US" b="1" dirty="0"/>
              <a:t>LSTMs</a:t>
            </a:r>
            <a:r>
              <a:rPr lang="en-US" dirty="0"/>
              <a:t> let us model </a:t>
            </a:r>
            <a:r>
              <a:rPr lang="en-US" b="1" dirty="0"/>
              <a:t>long-term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Models for </a:t>
            </a:r>
            <a:r>
              <a:rPr lang="en-US" b="1" dirty="0"/>
              <a:t>music generation</a:t>
            </a:r>
            <a:r>
              <a:rPr lang="en-US" dirty="0"/>
              <a:t>, classification, machine translation and more</a:t>
            </a:r>
          </a:p>
        </p:txBody>
      </p:sp>
    </p:spTree>
    <p:extLst>
      <p:ext uri="{BB962C8B-B14F-4D97-AF65-F5344CB8AC3E}">
        <p14:creationId xmlns:p14="http://schemas.microsoft.com/office/powerpoint/2010/main" val="370222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1324</TotalTime>
  <Words>2222</Words>
  <Application>Microsoft Office PowerPoint</Application>
  <PresentationFormat>와이드스크린</PresentationFormat>
  <Paragraphs>1010</Paragraphs>
  <Slides>92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8" baseType="lpstr">
      <vt:lpstr>맑은 고딕</vt:lpstr>
      <vt:lpstr>Arial</vt:lpstr>
      <vt:lpstr>Calibri</vt:lpstr>
      <vt:lpstr>Calibri Light</vt:lpstr>
      <vt:lpstr>Cambria Math</vt:lpstr>
      <vt:lpstr>Office Theme</vt:lpstr>
      <vt:lpstr>PowerPoint 프레젠테이션</vt:lpstr>
      <vt:lpstr>Given an image of a ball,  can you predict where it will go next?</vt:lpstr>
      <vt:lpstr>Given an image of a ball,  can you predict where it will go next?</vt:lpstr>
      <vt:lpstr>Given an image of a ball,  can you predict where it will go next?</vt:lpstr>
      <vt:lpstr>Given an image of a ball,  can you predict where it will go next?</vt:lpstr>
      <vt:lpstr>Sequences in the Wild</vt:lpstr>
      <vt:lpstr>Sequences in the Wild</vt:lpstr>
      <vt:lpstr>A Sequence Modeling Problem: Predict the Next Word</vt:lpstr>
      <vt:lpstr>A Sequence Modeling Problem: Predict the Next Word</vt:lpstr>
      <vt:lpstr>A Sequence Modeling Problem: Predict the Next Word</vt:lpstr>
      <vt:lpstr>A Sequence Modeling Problem: Predict the Next Word</vt:lpstr>
      <vt:lpstr>Idea #1: Use a Fixed Window</vt:lpstr>
      <vt:lpstr>Idea #1: Use a Fixed Window</vt:lpstr>
      <vt:lpstr>Problem #1: Can’t Model Long-Term Dependencies</vt:lpstr>
      <vt:lpstr>Idea #2: Use Entire Sequence as a Set of Counts</vt:lpstr>
      <vt:lpstr>Problem #2: Counts Don’t Preserve Order</vt:lpstr>
      <vt:lpstr>Idea #3: Use a Really Big Fixed Window</vt:lpstr>
      <vt:lpstr>Problem #3: No Parameter Sharing</vt:lpstr>
      <vt:lpstr>Problem #3: No Parameter Sharing</vt:lpstr>
      <vt:lpstr>Problem #3: No Parameter Sharing</vt:lpstr>
      <vt:lpstr>Sequence Modeling: Design Criteria</vt:lpstr>
      <vt:lpstr>Recurrent Neural Networks (RNNs)</vt:lpstr>
      <vt:lpstr>Standard Feed-Forward Neural Network</vt:lpstr>
      <vt:lpstr>Recurrent Neural Networks for Sequence Modeling</vt:lpstr>
      <vt:lpstr>Recurrent Neural Networks for Sequence Modeling</vt:lpstr>
      <vt:lpstr>Recurrent Neural Networks for Sequence Modeling</vt:lpstr>
      <vt:lpstr>Standard “Vanilla” Neural Network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PowerPoint 프레젠테이션</vt:lpstr>
      <vt:lpstr>PowerPoint 프레젠테이션</vt:lpstr>
      <vt:lpstr>PowerPoint 프레젠테이션</vt:lpstr>
      <vt:lpstr>RNN State Update and Output</vt:lpstr>
      <vt:lpstr>RNN State Update and Output</vt:lpstr>
      <vt:lpstr>RNN State Update and Output</vt:lpstr>
      <vt:lpstr>RNN State Update and Output</vt:lpstr>
      <vt:lpstr>RNNs: Computational Graph Across Time</vt:lpstr>
      <vt:lpstr>RNNs: Computational Graph Over Time</vt:lpstr>
      <vt:lpstr>RNNs: Computational Graph Over Time</vt:lpstr>
      <vt:lpstr>RNNs: Computational Graph Over Time</vt:lpstr>
      <vt:lpstr>RNNs: Computational Graph Over Time</vt:lpstr>
      <vt:lpstr>RNNs: Computational Graph Over Time</vt:lpstr>
      <vt:lpstr>RNNs: Computational Graph Over Time</vt:lpstr>
      <vt:lpstr>RNNs: Computational Graph Over Time</vt:lpstr>
      <vt:lpstr>RNNs: Computational Graph Over Time</vt:lpstr>
      <vt:lpstr>RNNs: Computational Graph Over Time</vt:lpstr>
      <vt:lpstr>RNNs From Scratch</vt:lpstr>
      <vt:lpstr>RNN Implementation in TensorFlow</vt:lpstr>
      <vt:lpstr>Backpropagation Through Time (BPTT)</vt:lpstr>
      <vt:lpstr>Recall: Backpropagation in Feed Forward Models</vt:lpstr>
      <vt:lpstr>RNNs: Backpropagation Through Time</vt:lpstr>
      <vt:lpstr>RNNs: Backpropagation Through Time</vt:lpstr>
      <vt:lpstr>Standard RNN Gradient Flow</vt:lpstr>
      <vt:lpstr>Standard RNN Gradient Flow</vt:lpstr>
      <vt:lpstr>Standard RNN Gradient Flow: Exploding Gradients</vt:lpstr>
      <vt:lpstr>Standard RNN Gradient Flow: Vanishing Flow</vt:lpstr>
      <vt:lpstr>The Problem of Long-Term Dependencies</vt:lpstr>
      <vt:lpstr>The Problem of Long-Term Dependencies</vt:lpstr>
      <vt:lpstr>The Problem of Long-Term Dependencies</vt:lpstr>
      <vt:lpstr>The Problem of Long-Term Dependencies</vt:lpstr>
      <vt:lpstr>The Problem of Long-Term Dependencies</vt:lpstr>
      <vt:lpstr>The Problem of Long-Term Dependencies</vt:lpstr>
      <vt:lpstr>The Problem of Long-Term Dependencies</vt:lpstr>
      <vt:lpstr>The Problem of Long-Term Dependencies</vt:lpstr>
      <vt:lpstr>Trick #1: Activation Functions</vt:lpstr>
      <vt:lpstr>Trick #2: Parameter Initialization</vt:lpstr>
      <vt:lpstr>Solution #3: Gated Cells</vt:lpstr>
      <vt:lpstr>Long Short Term Memory (LSTM) Networks</vt:lpstr>
      <vt:lpstr>Standard RNN</vt:lpstr>
      <vt:lpstr>Long Short Term Memory (LSTMs)</vt:lpstr>
      <vt:lpstr>Long Short Term Memory (LSTMs)</vt:lpstr>
      <vt:lpstr>Long Short Term Memory (LSTMs)</vt:lpstr>
      <vt:lpstr>Long Short Term Memory (LSTMs)</vt:lpstr>
      <vt:lpstr>Long Short Term Memory (LSTMs)</vt:lpstr>
      <vt:lpstr>Long Short Term Memory (LSTMs)</vt:lpstr>
      <vt:lpstr>Long Short Term Memory (LSTMs)</vt:lpstr>
      <vt:lpstr>Long Short Term Memory (LSTMs)</vt:lpstr>
      <vt:lpstr>LSTM Gradient Flow</vt:lpstr>
      <vt:lpstr>LSTMs: Key Concepts</vt:lpstr>
      <vt:lpstr>RNN Applications</vt:lpstr>
      <vt:lpstr>Example Task: Music Generation</vt:lpstr>
      <vt:lpstr>Example Task: Sentiment Generation</vt:lpstr>
      <vt:lpstr>Example Task: Sentiment Generation</vt:lpstr>
      <vt:lpstr>Example Task: Machine Translation</vt:lpstr>
      <vt:lpstr>Example Task: Machine Translation</vt:lpstr>
      <vt:lpstr>Attention Mechanisms</vt:lpstr>
      <vt:lpstr>Trajectory Predicting: Self-Driving Cars</vt:lpstr>
      <vt:lpstr>Environmental Modeling</vt:lpstr>
      <vt:lpstr>Deep Learning for Sequence Modeling: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Song, Brian</dc:creator>
  <cp:lastModifiedBy>ruise</cp:lastModifiedBy>
  <cp:revision>86</cp:revision>
  <dcterms:created xsi:type="dcterms:W3CDTF">2020-11-09T02:17:18Z</dcterms:created>
  <dcterms:modified xsi:type="dcterms:W3CDTF">2021-01-12T02:38:38Z</dcterms:modified>
</cp:coreProperties>
</file>